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66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84763B-4D90-44F4-98A3-56EE6DD76307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1A8EF-8E2F-4E0F-8221-127539511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1A8EF-8E2F-4E0F-8221-1275395115E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386A6A-0E04-4E3E-9CAD-79304AC31ED1}" type="datetimeFigureOut">
              <a:rPr lang="en-US" smtClean="0"/>
              <a:pPr/>
              <a:t>9/23/2009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8E13F21-4335-499D-9FA1-190068ECB3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23,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Perpendicular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86487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657600" y="1066800"/>
            <a:ext cx="5486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14. Find the measure of </a:t>
            </a:r>
            <a:r>
              <a:rPr lang="en-US" sz="3200" dirty="0" smtClean="0"/>
              <a:t> angle EAD</a:t>
            </a:r>
            <a:r>
              <a:rPr lang="en-US" sz="3200" dirty="0"/>
              <a:t>. </a:t>
            </a:r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15</a:t>
            </a:r>
            <a:r>
              <a:rPr lang="en-US" sz="3200" dirty="0"/>
              <a:t>. Find the measure of </a:t>
            </a:r>
            <a:r>
              <a:rPr lang="en-US" sz="3200" dirty="0" smtClean="0"/>
              <a:t> angle FAC.</a:t>
            </a:r>
          </a:p>
          <a:p>
            <a:endParaRPr lang="en-US" sz="3200" dirty="0"/>
          </a:p>
          <a:p>
            <a:r>
              <a:rPr lang="en-US" sz="3200" dirty="0"/>
              <a:t>16. </a:t>
            </a:r>
            <a:r>
              <a:rPr lang="en-US" sz="3200" dirty="0" smtClean="0"/>
              <a:t> angle DAE </a:t>
            </a:r>
            <a:r>
              <a:rPr lang="en-US" sz="3200" dirty="0"/>
              <a:t>and </a:t>
            </a:r>
            <a:r>
              <a:rPr lang="en-US" sz="3200" dirty="0" smtClean="0"/>
              <a:t> angle EAF </a:t>
            </a:r>
            <a:r>
              <a:rPr lang="en-US" sz="3200" dirty="0"/>
              <a:t>may be classified as what kind of special angles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5" name="SMARTPenAnnotation157"/>
          <p:cNvSpPr/>
          <p:nvPr/>
        </p:nvSpPr>
        <p:spPr>
          <a:xfrm>
            <a:off x="1367370" y="2846070"/>
            <a:ext cx="118530" cy="84383"/>
          </a:xfrm>
          <a:custGeom>
            <a:avLst/>
            <a:gdLst/>
            <a:ahLst/>
            <a:cxnLst/>
            <a:rect l="0" t="0" r="0" b="0"/>
            <a:pathLst>
              <a:path w="118530" h="84383">
                <a:moveTo>
                  <a:pt x="118529" y="34290"/>
                </a:moveTo>
                <a:lnTo>
                  <a:pt x="118529" y="29739"/>
                </a:lnTo>
                <a:lnTo>
                  <a:pt x="116624" y="27446"/>
                </a:lnTo>
                <a:lnTo>
                  <a:pt x="113449" y="24964"/>
                </a:lnTo>
                <a:lnTo>
                  <a:pt x="109428" y="22358"/>
                </a:lnTo>
                <a:lnTo>
                  <a:pt x="104842" y="20620"/>
                </a:lnTo>
                <a:lnTo>
                  <a:pt x="99879" y="19462"/>
                </a:lnTo>
                <a:lnTo>
                  <a:pt x="94666" y="18689"/>
                </a:lnTo>
                <a:lnTo>
                  <a:pt x="87380" y="17222"/>
                </a:lnTo>
                <a:lnTo>
                  <a:pt x="69126" y="13051"/>
                </a:lnTo>
                <a:lnTo>
                  <a:pt x="61781" y="12511"/>
                </a:lnTo>
                <a:lnTo>
                  <a:pt x="55932" y="13103"/>
                </a:lnTo>
                <a:lnTo>
                  <a:pt x="51080" y="14450"/>
                </a:lnTo>
                <a:lnTo>
                  <a:pt x="45941" y="15348"/>
                </a:lnTo>
                <a:lnTo>
                  <a:pt x="40610" y="15947"/>
                </a:lnTo>
                <a:lnTo>
                  <a:pt x="35150" y="16346"/>
                </a:lnTo>
                <a:lnTo>
                  <a:pt x="29606" y="18517"/>
                </a:lnTo>
                <a:lnTo>
                  <a:pt x="24005" y="21870"/>
                </a:lnTo>
                <a:lnTo>
                  <a:pt x="10429" y="31836"/>
                </a:lnTo>
                <a:lnTo>
                  <a:pt x="8362" y="34559"/>
                </a:lnTo>
                <a:lnTo>
                  <a:pt x="6032" y="38279"/>
                </a:lnTo>
                <a:lnTo>
                  <a:pt x="3526" y="42665"/>
                </a:lnTo>
                <a:lnTo>
                  <a:pt x="1856" y="46540"/>
                </a:lnTo>
                <a:lnTo>
                  <a:pt x="742" y="50077"/>
                </a:lnTo>
                <a:lnTo>
                  <a:pt x="0" y="53387"/>
                </a:lnTo>
                <a:lnTo>
                  <a:pt x="457" y="56546"/>
                </a:lnTo>
                <a:lnTo>
                  <a:pt x="1714" y="59605"/>
                </a:lnTo>
                <a:lnTo>
                  <a:pt x="3505" y="62597"/>
                </a:lnTo>
                <a:lnTo>
                  <a:pt x="5652" y="65543"/>
                </a:lnTo>
                <a:lnTo>
                  <a:pt x="8035" y="68461"/>
                </a:lnTo>
                <a:lnTo>
                  <a:pt x="10577" y="71358"/>
                </a:lnTo>
                <a:lnTo>
                  <a:pt x="13223" y="73289"/>
                </a:lnTo>
                <a:lnTo>
                  <a:pt x="15940" y="74577"/>
                </a:lnTo>
                <a:lnTo>
                  <a:pt x="18704" y="75435"/>
                </a:lnTo>
                <a:lnTo>
                  <a:pt x="21499" y="76960"/>
                </a:lnTo>
                <a:lnTo>
                  <a:pt x="24315" y="78929"/>
                </a:lnTo>
                <a:lnTo>
                  <a:pt x="31127" y="84382"/>
                </a:lnTo>
                <a:lnTo>
                  <a:pt x="32639" y="83877"/>
                </a:lnTo>
                <a:lnTo>
                  <a:pt x="34599" y="82588"/>
                </a:lnTo>
                <a:lnTo>
                  <a:pt x="36858" y="80776"/>
                </a:lnTo>
                <a:lnTo>
                  <a:pt x="39317" y="79568"/>
                </a:lnTo>
                <a:lnTo>
                  <a:pt x="41909" y="78763"/>
                </a:lnTo>
                <a:lnTo>
                  <a:pt x="44589" y="78226"/>
                </a:lnTo>
                <a:lnTo>
                  <a:pt x="47328" y="77868"/>
                </a:lnTo>
                <a:lnTo>
                  <a:pt x="50107" y="77629"/>
                </a:lnTo>
                <a:lnTo>
                  <a:pt x="52912" y="77470"/>
                </a:lnTo>
                <a:lnTo>
                  <a:pt x="56687" y="76412"/>
                </a:lnTo>
                <a:lnTo>
                  <a:pt x="61109" y="74754"/>
                </a:lnTo>
                <a:lnTo>
                  <a:pt x="65961" y="72696"/>
                </a:lnTo>
                <a:lnTo>
                  <a:pt x="69197" y="70371"/>
                </a:lnTo>
                <a:lnTo>
                  <a:pt x="71354" y="67869"/>
                </a:lnTo>
                <a:lnTo>
                  <a:pt x="72791" y="65248"/>
                </a:lnTo>
                <a:lnTo>
                  <a:pt x="74702" y="62549"/>
                </a:lnTo>
                <a:lnTo>
                  <a:pt x="76929" y="59797"/>
                </a:lnTo>
                <a:lnTo>
                  <a:pt x="82795" y="53086"/>
                </a:lnTo>
                <a:lnTo>
                  <a:pt x="84229" y="50631"/>
                </a:lnTo>
                <a:lnTo>
                  <a:pt x="88362" y="42822"/>
                </a:lnTo>
                <a:lnTo>
                  <a:pt x="89845" y="39025"/>
                </a:lnTo>
                <a:lnTo>
                  <a:pt x="90834" y="35542"/>
                </a:lnTo>
                <a:lnTo>
                  <a:pt x="91494" y="32267"/>
                </a:lnTo>
                <a:lnTo>
                  <a:pt x="90981" y="28179"/>
                </a:lnTo>
                <a:lnTo>
                  <a:pt x="89686" y="23548"/>
                </a:lnTo>
                <a:lnTo>
                  <a:pt x="87871" y="18556"/>
                </a:lnTo>
                <a:lnTo>
                  <a:pt x="86660" y="14276"/>
                </a:lnTo>
                <a:lnTo>
                  <a:pt x="85853" y="10469"/>
                </a:lnTo>
                <a:lnTo>
                  <a:pt x="85315" y="6979"/>
                </a:lnTo>
                <a:lnTo>
                  <a:pt x="84004" y="4653"/>
                </a:lnTo>
                <a:lnTo>
                  <a:pt x="82178" y="3102"/>
                </a:lnTo>
                <a:lnTo>
                  <a:pt x="80007" y="2068"/>
                </a:lnTo>
                <a:lnTo>
                  <a:pt x="76656" y="1378"/>
                </a:lnTo>
                <a:lnTo>
                  <a:pt x="72516" y="919"/>
                </a:lnTo>
                <a:lnTo>
                  <a:pt x="67851" y="613"/>
                </a:lnTo>
                <a:lnTo>
                  <a:pt x="63789" y="1361"/>
                </a:lnTo>
                <a:lnTo>
                  <a:pt x="60128" y="2812"/>
                </a:lnTo>
                <a:lnTo>
                  <a:pt x="56735" y="4732"/>
                </a:lnTo>
                <a:lnTo>
                  <a:pt x="53521" y="6012"/>
                </a:lnTo>
                <a:lnTo>
                  <a:pt x="50426" y="6865"/>
                </a:lnTo>
                <a:lnTo>
                  <a:pt x="47409" y="7434"/>
                </a:lnTo>
                <a:lnTo>
                  <a:pt x="43494" y="9719"/>
                </a:lnTo>
                <a:lnTo>
                  <a:pt x="38978" y="13146"/>
                </a:lnTo>
                <a:lnTo>
                  <a:pt x="34063" y="17337"/>
                </a:lnTo>
                <a:lnTo>
                  <a:pt x="29833" y="21083"/>
                </a:lnTo>
                <a:lnTo>
                  <a:pt x="22594" y="27785"/>
                </a:lnTo>
                <a:lnTo>
                  <a:pt x="20282" y="30906"/>
                </a:lnTo>
                <a:lnTo>
                  <a:pt x="18742" y="33939"/>
                </a:lnTo>
                <a:lnTo>
                  <a:pt x="17714" y="36913"/>
                </a:lnTo>
                <a:lnTo>
                  <a:pt x="17029" y="39849"/>
                </a:lnTo>
                <a:lnTo>
                  <a:pt x="16573" y="42758"/>
                </a:lnTo>
                <a:lnTo>
                  <a:pt x="16268" y="45650"/>
                </a:lnTo>
                <a:lnTo>
                  <a:pt x="17018" y="47578"/>
                </a:lnTo>
                <a:lnTo>
                  <a:pt x="18470" y="48864"/>
                </a:lnTo>
                <a:lnTo>
                  <a:pt x="20391" y="49721"/>
                </a:lnTo>
                <a:lnTo>
                  <a:pt x="21671" y="51245"/>
                </a:lnTo>
                <a:lnTo>
                  <a:pt x="22525" y="53213"/>
                </a:lnTo>
                <a:lnTo>
                  <a:pt x="23094" y="55478"/>
                </a:lnTo>
                <a:lnTo>
                  <a:pt x="24426" y="56988"/>
                </a:lnTo>
                <a:lnTo>
                  <a:pt x="26266" y="57994"/>
                </a:lnTo>
                <a:lnTo>
                  <a:pt x="28445" y="58665"/>
                </a:lnTo>
                <a:lnTo>
                  <a:pt x="31803" y="59112"/>
                </a:lnTo>
                <a:lnTo>
                  <a:pt x="35947" y="59410"/>
                </a:lnTo>
                <a:lnTo>
                  <a:pt x="44679" y="59742"/>
                </a:lnTo>
                <a:lnTo>
                  <a:pt x="51734" y="59889"/>
                </a:lnTo>
                <a:lnTo>
                  <a:pt x="54949" y="58976"/>
                </a:lnTo>
                <a:lnTo>
                  <a:pt x="58045" y="57415"/>
                </a:lnTo>
                <a:lnTo>
                  <a:pt x="61062" y="55421"/>
                </a:lnTo>
                <a:lnTo>
                  <a:pt x="64025" y="54092"/>
                </a:lnTo>
                <a:lnTo>
                  <a:pt x="66953" y="53206"/>
                </a:lnTo>
                <a:lnTo>
                  <a:pt x="69858" y="52616"/>
                </a:lnTo>
                <a:lnTo>
                  <a:pt x="72747" y="51270"/>
                </a:lnTo>
                <a:lnTo>
                  <a:pt x="75625" y="49420"/>
                </a:lnTo>
                <a:lnTo>
                  <a:pt x="78496" y="47234"/>
                </a:lnTo>
                <a:lnTo>
                  <a:pt x="81363" y="44824"/>
                </a:lnTo>
                <a:lnTo>
                  <a:pt x="84227" y="42265"/>
                </a:lnTo>
                <a:lnTo>
                  <a:pt x="87089" y="39606"/>
                </a:lnTo>
                <a:lnTo>
                  <a:pt x="89949" y="35929"/>
                </a:lnTo>
                <a:lnTo>
                  <a:pt x="92808" y="31573"/>
                </a:lnTo>
                <a:lnTo>
                  <a:pt x="95667" y="26763"/>
                </a:lnTo>
                <a:lnTo>
                  <a:pt x="97573" y="22605"/>
                </a:lnTo>
                <a:lnTo>
                  <a:pt x="98843" y="18880"/>
                </a:lnTo>
                <a:lnTo>
                  <a:pt x="99690" y="15444"/>
                </a:lnTo>
                <a:lnTo>
                  <a:pt x="100255" y="12201"/>
                </a:lnTo>
                <a:lnTo>
                  <a:pt x="100631" y="9086"/>
                </a:lnTo>
                <a:lnTo>
                  <a:pt x="100882" y="6057"/>
                </a:lnTo>
                <a:lnTo>
                  <a:pt x="100097" y="4038"/>
                </a:lnTo>
                <a:lnTo>
                  <a:pt x="98621" y="2692"/>
                </a:lnTo>
                <a:lnTo>
                  <a:pt x="96685" y="1794"/>
                </a:lnTo>
                <a:lnTo>
                  <a:pt x="94442" y="1196"/>
                </a:lnTo>
                <a:lnTo>
                  <a:pt x="91993" y="797"/>
                </a:lnTo>
                <a:lnTo>
                  <a:pt x="842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8"/>
          <p:cNvSpPr/>
          <p:nvPr/>
        </p:nvSpPr>
        <p:spPr>
          <a:xfrm>
            <a:off x="7058025" y="1613218"/>
            <a:ext cx="564294" cy="418420"/>
          </a:xfrm>
          <a:custGeom>
            <a:avLst/>
            <a:gdLst/>
            <a:ahLst/>
            <a:cxnLst/>
            <a:rect l="0" t="0" r="0" b="0"/>
            <a:pathLst>
              <a:path w="564294" h="418420">
                <a:moveTo>
                  <a:pt x="94297" y="49846"/>
                </a:moveTo>
                <a:lnTo>
                  <a:pt x="107950" y="45296"/>
                </a:lnTo>
                <a:lnTo>
                  <a:pt x="139616" y="32479"/>
                </a:lnTo>
                <a:lnTo>
                  <a:pt x="147370" y="29695"/>
                </a:lnTo>
                <a:lnTo>
                  <a:pt x="158254" y="26887"/>
                </a:lnTo>
                <a:lnTo>
                  <a:pt x="171225" y="24063"/>
                </a:lnTo>
                <a:lnTo>
                  <a:pt x="185587" y="21227"/>
                </a:lnTo>
                <a:lnTo>
                  <a:pt x="198973" y="19337"/>
                </a:lnTo>
                <a:lnTo>
                  <a:pt x="211706" y="18077"/>
                </a:lnTo>
                <a:lnTo>
                  <a:pt x="224004" y="17237"/>
                </a:lnTo>
                <a:lnTo>
                  <a:pt x="257990" y="13763"/>
                </a:lnTo>
                <a:lnTo>
                  <a:pt x="277721" y="11504"/>
                </a:lnTo>
                <a:lnTo>
                  <a:pt x="294685" y="9045"/>
                </a:lnTo>
                <a:lnTo>
                  <a:pt x="309804" y="6453"/>
                </a:lnTo>
                <a:lnTo>
                  <a:pt x="323694" y="3772"/>
                </a:lnTo>
                <a:lnTo>
                  <a:pt x="336763" y="1985"/>
                </a:lnTo>
                <a:lnTo>
                  <a:pt x="349286" y="794"/>
                </a:lnTo>
                <a:lnTo>
                  <a:pt x="361445" y="0"/>
                </a:lnTo>
                <a:lnTo>
                  <a:pt x="376218" y="423"/>
                </a:lnTo>
                <a:lnTo>
                  <a:pt x="392734" y="1657"/>
                </a:lnTo>
                <a:lnTo>
                  <a:pt x="424103" y="4617"/>
                </a:lnTo>
                <a:lnTo>
                  <a:pt x="435136" y="5406"/>
                </a:lnTo>
                <a:lnTo>
                  <a:pt x="452473" y="7235"/>
                </a:lnTo>
                <a:lnTo>
                  <a:pt x="466529" y="11223"/>
                </a:lnTo>
                <a:lnTo>
                  <a:pt x="479126" y="13630"/>
                </a:lnTo>
                <a:lnTo>
                  <a:pt x="485153" y="14272"/>
                </a:lnTo>
                <a:lnTo>
                  <a:pt x="494388" y="17526"/>
                </a:lnTo>
                <a:lnTo>
                  <a:pt x="498185" y="19727"/>
                </a:lnTo>
                <a:lnTo>
                  <a:pt x="500715" y="22147"/>
                </a:lnTo>
                <a:lnTo>
                  <a:pt x="502403" y="24713"/>
                </a:lnTo>
                <a:lnTo>
                  <a:pt x="504277" y="30103"/>
                </a:lnTo>
                <a:lnTo>
                  <a:pt x="505333" y="39446"/>
                </a:lnTo>
                <a:lnTo>
                  <a:pt x="505579" y="48716"/>
                </a:lnTo>
                <a:lnTo>
                  <a:pt x="504693" y="52903"/>
                </a:lnTo>
                <a:lnTo>
                  <a:pt x="498894" y="64299"/>
                </a:lnTo>
                <a:lnTo>
                  <a:pt x="493828" y="74050"/>
                </a:lnTo>
                <a:lnTo>
                  <a:pt x="485861" y="82194"/>
                </a:lnTo>
                <a:lnTo>
                  <a:pt x="473113" y="90893"/>
                </a:lnTo>
                <a:lnTo>
                  <a:pt x="451572" y="104284"/>
                </a:lnTo>
                <a:lnTo>
                  <a:pt x="441066" y="109951"/>
                </a:lnTo>
                <a:lnTo>
                  <a:pt x="431203" y="114681"/>
                </a:lnTo>
                <a:lnTo>
                  <a:pt x="421772" y="118787"/>
                </a:lnTo>
                <a:lnTo>
                  <a:pt x="362988" y="142769"/>
                </a:lnTo>
                <a:lnTo>
                  <a:pt x="322300" y="158138"/>
                </a:lnTo>
                <a:lnTo>
                  <a:pt x="286120" y="171319"/>
                </a:lnTo>
                <a:lnTo>
                  <a:pt x="254164" y="183526"/>
                </a:lnTo>
                <a:lnTo>
                  <a:pt x="241833" y="188497"/>
                </a:lnTo>
                <a:lnTo>
                  <a:pt x="231706" y="192762"/>
                </a:lnTo>
                <a:lnTo>
                  <a:pt x="215376" y="199090"/>
                </a:lnTo>
                <a:lnTo>
                  <a:pt x="201767" y="201902"/>
                </a:lnTo>
                <a:lnTo>
                  <a:pt x="189369" y="203152"/>
                </a:lnTo>
                <a:lnTo>
                  <a:pt x="177509" y="203707"/>
                </a:lnTo>
                <a:lnTo>
                  <a:pt x="161993" y="204064"/>
                </a:lnTo>
                <a:lnTo>
                  <a:pt x="162287" y="204093"/>
                </a:lnTo>
                <a:lnTo>
                  <a:pt x="167254" y="199583"/>
                </a:lnTo>
                <a:lnTo>
                  <a:pt x="183859" y="192215"/>
                </a:lnTo>
                <a:lnTo>
                  <a:pt x="198872" y="186781"/>
                </a:lnTo>
                <a:lnTo>
                  <a:pt x="216023" y="182144"/>
                </a:lnTo>
                <a:lnTo>
                  <a:pt x="225930" y="180907"/>
                </a:lnTo>
                <a:lnTo>
                  <a:pt x="236345" y="180083"/>
                </a:lnTo>
                <a:lnTo>
                  <a:pt x="247098" y="178581"/>
                </a:lnTo>
                <a:lnTo>
                  <a:pt x="258077" y="176627"/>
                </a:lnTo>
                <a:lnTo>
                  <a:pt x="269206" y="174372"/>
                </a:lnTo>
                <a:lnTo>
                  <a:pt x="280436" y="172868"/>
                </a:lnTo>
                <a:lnTo>
                  <a:pt x="291732" y="171866"/>
                </a:lnTo>
                <a:lnTo>
                  <a:pt x="303072" y="171198"/>
                </a:lnTo>
                <a:lnTo>
                  <a:pt x="325834" y="170456"/>
                </a:lnTo>
                <a:lnTo>
                  <a:pt x="371490" y="169979"/>
                </a:lnTo>
                <a:lnTo>
                  <a:pt x="382915" y="170892"/>
                </a:lnTo>
                <a:lnTo>
                  <a:pt x="394341" y="172454"/>
                </a:lnTo>
                <a:lnTo>
                  <a:pt x="405769" y="174447"/>
                </a:lnTo>
                <a:lnTo>
                  <a:pt x="417197" y="175776"/>
                </a:lnTo>
                <a:lnTo>
                  <a:pt x="428627" y="176662"/>
                </a:lnTo>
                <a:lnTo>
                  <a:pt x="440056" y="177253"/>
                </a:lnTo>
                <a:lnTo>
                  <a:pt x="449580" y="178599"/>
                </a:lnTo>
                <a:lnTo>
                  <a:pt x="465243" y="182635"/>
                </a:lnTo>
                <a:lnTo>
                  <a:pt x="481094" y="190144"/>
                </a:lnTo>
                <a:lnTo>
                  <a:pt x="496712" y="199831"/>
                </a:lnTo>
                <a:lnTo>
                  <a:pt x="510003" y="210486"/>
                </a:lnTo>
                <a:lnTo>
                  <a:pt x="522261" y="219032"/>
                </a:lnTo>
                <a:lnTo>
                  <a:pt x="539871" y="231738"/>
                </a:lnTo>
                <a:lnTo>
                  <a:pt x="545651" y="236830"/>
                </a:lnTo>
                <a:lnTo>
                  <a:pt x="549505" y="242130"/>
                </a:lnTo>
                <a:lnTo>
                  <a:pt x="553787" y="253098"/>
                </a:lnTo>
                <a:lnTo>
                  <a:pt x="558230" y="264323"/>
                </a:lnTo>
                <a:lnTo>
                  <a:pt x="562427" y="275662"/>
                </a:lnTo>
                <a:lnTo>
                  <a:pt x="564293" y="287051"/>
                </a:lnTo>
                <a:lnTo>
                  <a:pt x="562581" y="298463"/>
                </a:lnTo>
                <a:lnTo>
                  <a:pt x="560792" y="304174"/>
                </a:lnTo>
                <a:lnTo>
                  <a:pt x="557694" y="311791"/>
                </a:lnTo>
                <a:lnTo>
                  <a:pt x="553723" y="320678"/>
                </a:lnTo>
                <a:lnTo>
                  <a:pt x="549171" y="330414"/>
                </a:lnTo>
                <a:lnTo>
                  <a:pt x="544231" y="338809"/>
                </a:lnTo>
                <a:lnTo>
                  <a:pt x="539033" y="346311"/>
                </a:lnTo>
                <a:lnTo>
                  <a:pt x="528178" y="358773"/>
                </a:lnTo>
                <a:lnTo>
                  <a:pt x="517004" y="367487"/>
                </a:lnTo>
                <a:lnTo>
                  <a:pt x="495451" y="382299"/>
                </a:lnTo>
                <a:lnTo>
                  <a:pt x="479280" y="390643"/>
                </a:lnTo>
                <a:lnTo>
                  <a:pt x="462568" y="397527"/>
                </a:lnTo>
                <a:lnTo>
                  <a:pt x="445616" y="403761"/>
                </a:lnTo>
                <a:lnTo>
                  <a:pt x="432332" y="406757"/>
                </a:lnTo>
                <a:lnTo>
                  <a:pt x="415856" y="409707"/>
                </a:lnTo>
                <a:lnTo>
                  <a:pt x="397252" y="412626"/>
                </a:lnTo>
                <a:lnTo>
                  <a:pt x="381040" y="414572"/>
                </a:lnTo>
                <a:lnTo>
                  <a:pt x="366421" y="415869"/>
                </a:lnTo>
                <a:lnTo>
                  <a:pt x="352866" y="416734"/>
                </a:lnTo>
                <a:lnTo>
                  <a:pt x="327644" y="417695"/>
                </a:lnTo>
                <a:lnTo>
                  <a:pt x="292024" y="418236"/>
                </a:lnTo>
                <a:lnTo>
                  <a:pt x="241305" y="418419"/>
                </a:lnTo>
                <a:lnTo>
                  <a:pt x="225639" y="416529"/>
                </a:lnTo>
                <a:lnTo>
                  <a:pt x="208529" y="413364"/>
                </a:lnTo>
                <a:lnTo>
                  <a:pt x="190454" y="409349"/>
                </a:lnTo>
                <a:lnTo>
                  <a:pt x="175547" y="405720"/>
                </a:lnTo>
                <a:lnTo>
                  <a:pt x="162752" y="402348"/>
                </a:lnTo>
                <a:lnTo>
                  <a:pt x="151363" y="399148"/>
                </a:lnTo>
                <a:lnTo>
                  <a:pt x="140913" y="397014"/>
                </a:lnTo>
                <a:lnTo>
                  <a:pt x="131090" y="395591"/>
                </a:lnTo>
                <a:lnTo>
                  <a:pt x="113507" y="393058"/>
                </a:lnTo>
                <a:lnTo>
                  <a:pt x="99342" y="388758"/>
                </a:lnTo>
                <a:lnTo>
                  <a:pt x="86697" y="383671"/>
                </a:lnTo>
                <a:lnTo>
                  <a:pt x="74727" y="378236"/>
                </a:lnTo>
                <a:lnTo>
                  <a:pt x="58230" y="369820"/>
                </a:lnTo>
                <a:lnTo>
                  <a:pt x="44981" y="361294"/>
                </a:lnTo>
                <a:lnTo>
                  <a:pt x="31422" y="355590"/>
                </a:lnTo>
                <a:lnTo>
                  <a:pt x="20950" y="349880"/>
                </a:lnTo>
                <a:lnTo>
                  <a:pt x="0" y="332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9"/>
          <p:cNvSpPr/>
          <p:nvPr/>
        </p:nvSpPr>
        <p:spPr>
          <a:xfrm>
            <a:off x="7694024" y="1672070"/>
            <a:ext cx="448055" cy="341987"/>
          </a:xfrm>
          <a:custGeom>
            <a:avLst/>
            <a:gdLst/>
            <a:ahLst/>
            <a:cxnLst/>
            <a:rect l="0" t="0" r="0" b="0"/>
            <a:pathLst>
              <a:path w="448055" h="341987">
                <a:moveTo>
                  <a:pt x="229823" y="25285"/>
                </a:moveTo>
                <a:lnTo>
                  <a:pt x="220722" y="16183"/>
                </a:lnTo>
                <a:lnTo>
                  <a:pt x="216135" y="13502"/>
                </a:lnTo>
                <a:lnTo>
                  <a:pt x="205960" y="10523"/>
                </a:lnTo>
                <a:lnTo>
                  <a:pt x="195087" y="9199"/>
                </a:lnTo>
                <a:lnTo>
                  <a:pt x="189521" y="8846"/>
                </a:lnTo>
                <a:lnTo>
                  <a:pt x="181047" y="10515"/>
                </a:lnTo>
                <a:lnTo>
                  <a:pt x="170636" y="13533"/>
                </a:lnTo>
                <a:lnTo>
                  <a:pt x="158933" y="17450"/>
                </a:lnTo>
                <a:lnTo>
                  <a:pt x="149225" y="21014"/>
                </a:lnTo>
                <a:lnTo>
                  <a:pt x="140848" y="24343"/>
                </a:lnTo>
                <a:lnTo>
                  <a:pt x="133360" y="27514"/>
                </a:lnTo>
                <a:lnTo>
                  <a:pt x="119958" y="33578"/>
                </a:lnTo>
                <a:lnTo>
                  <a:pt x="101704" y="42347"/>
                </a:lnTo>
                <a:lnTo>
                  <a:pt x="89061" y="49060"/>
                </a:lnTo>
                <a:lnTo>
                  <a:pt x="81689" y="53518"/>
                </a:lnTo>
                <a:lnTo>
                  <a:pt x="73917" y="58394"/>
                </a:lnTo>
                <a:lnTo>
                  <a:pt x="65878" y="65455"/>
                </a:lnTo>
                <a:lnTo>
                  <a:pt x="57661" y="73972"/>
                </a:lnTo>
                <a:lnTo>
                  <a:pt x="49326" y="83461"/>
                </a:lnTo>
                <a:lnTo>
                  <a:pt x="40912" y="93596"/>
                </a:lnTo>
                <a:lnTo>
                  <a:pt x="23942" y="115018"/>
                </a:lnTo>
                <a:lnTo>
                  <a:pt x="18275" y="125112"/>
                </a:lnTo>
                <a:lnTo>
                  <a:pt x="14496" y="134698"/>
                </a:lnTo>
                <a:lnTo>
                  <a:pt x="11976" y="143947"/>
                </a:lnTo>
                <a:lnTo>
                  <a:pt x="9344" y="152018"/>
                </a:lnTo>
                <a:lnTo>
                  <a:pt x="6638" y="159304"/>
                </a:lnTo>
                <a:lnTo>
                  <a:pt x="3880" y="166066"/>
                </a:lnTo>
                <a:lnTo>
                  <a:pt x="2042" y="174383"/>
                </a:lnTo>
                <a:lnTo>
                  <a:pt x="817" y="183739"/>
                </a:lnTo>
                <a:lnTo>
                  <a:pt x="0" y="193786"/>
                </a:lnTo>
                <a:lnTo>
                  <a:pt x="407" y="202389"/>
                </a:lnTo>
                <a:lnTo>
                  <a:pt x="1632" y="210029"/>
                </a:lnTo>
                <a:lnTo>
                  <a:pt x="3400" y="217028"/>
                </a:lnTo>
                <a:lnTo>
                  <a:pt x="4579" y="224551"/>
                </a:lnTo>
                <a:lnTo>
                  <a:pt x="5366" y="232424"/>
                </a:lnTo>
                <a:lnTo>
                  <a:pt x="5890" y="240530"/>
                </a:lnTo>
                <a:lnTo>
                  <a:pt x="7191" y="246886"/>
                </a:lnTo>
                <a:lnTo>
                  <a:pt x="11178" y="256489"/>
                </a:lnTo>
                <a:lnTo>
                  <a:pt x="18665" y="266472"/>
                </a:lnTo>
                <a:lnTo>
                  <a:pt x="23328" y="271801"/>
                </a:lnTo>
                <a:lnTo>
                  <a:pt x="27389" y="277259"/>
                </a:lnTo>
                <a:lnTo>
                  <a:pt x="31050" y="282803"/>
                </a:lnTo>
                <a:lnTo>
                  <a:pt x="34443" y="288403"/>
                </a:lnTo>
                <a:lnTo>
                  <a:pt x="43292" y="297166"/>
                </a:lnTo>
                <a:lnTo>
                  <a:pt x="53575" y="305188"/>
                </a:lnTo>
                <a:lnTo>
                  <a:pt x="64497" y="315104"/>
                </a:lnTo>
                <a:lnTo>
                  <a:pt x="71028" y="318510"/>
                </a:lnTo>
                <a:lnTo>
                  <a:pt x="78239" y="320781"/>
                </a:lnTo>
                <a:lnTo>
                  <a:pt x="85905" y="322295"/>
                </a:lnTo>
                <a:lnTo>
                  <a:pt x="93873" y="324256"/>
                </a:lnTo>
                <a:lnTo>
                  <a:pt x="102042" y="326516"/>
                </a:lnTo>
                <a:lnTo>
                  <a:pt x="118739" y="331568"/>
                </a:lnTo>
                <a:lnTo>
                  <a:pt x="135685" y="336988"/>
                </a:lnTo>
                <a:lnTo>
                  <a:pt x="144204" y="338814"/>
                </a:lnTo>
                <a:lnTo>
                  <a:pt x="152742" y="340032"/>
                </a:lnTo>
                <a:lnTo>
                  <a:pt x="161290" y="340844"/>
                </a:lnTo>
                <a:lnTo>
                  <a:pt x="172705" y="341385"/>
                </a:lnTo>
                <a:lnTo>
                  <a:pt x="200627" y="341986"/>
                </a:lnTo>
                <a:lnTo>
                  <a:pt x="216074" y="341194"/>
                </a:lnTo>
                <a:lnTo>
                  <a:pt x="232088" y="339713"/>
                </a:lnTo>
                <a:lnTo>
                  <a:pt x="248477" y="337774"/>
                </a:lnTo>
                <a:lnTo>
                  <a:pt x="262262" y="336481"/>
                </a:lnTo>
                <a:lnTo>
                  <a:pt x="274309" y="335619"/>
                </a:lnTo>
                <a:lnTo>
                  <a:pt x="285198" y="335044"/>
                </a:lnTo>
                <a:lnTo>
                  <a:pt x="295315" y="333708"/>
                </a:lnTo>
                <a:lnTo>
                  <a:pt x="304916" y="331865"/>
                </a:lnTo>
                <a:lnTo>
                  <a:pt x="314175" y="329684"/>
                </a:lnTo>
                <a:lnTo>
                  <a:pt x="325111" y="325373"/>
                </a:lnTo>
                <a:lnTo>
                  <a:pt x="337164" y="319641"/>
                </a:lnTo>
                <a:lnTo>
                  <a:pt x="349960" y="312962"/>
                </a:lnTo>
                <a:lnTo>
                  <a:pt x="360397" y="306604"/>
                </a:lnTo>
                <a:lnTo>
                  <a:pt x="369260" y="300461"/>
                </a:lnTo>
                <a:lnTo>
                  <a:pt x="377074" y="294461"/>
                </a:lnTo>
                <a:lnTo>
                  <a:pt x="385140" y="286650"/>
                </a:lnTo>
                <a:lnTo>
                  <a:pt x="393376" y="277633"/>
                </a:lnTo>
                <a:lnTo>
                  <a:pt x="401723" y="267812"/>
                </a:lnTo>
                <a:lnTo>
                  <a:pt x="409193" y="259360"/>
                </a:lnTo>
                <a:lnTo>
                  <a:pt x="422572" y="244888"/>
                </a:lnTo>
                <a:lnTo>
                  <a:pt x="426902" y="237409"/>
                </a:lnTo>
                <a:lnTo>
                  <a:pt x="429790" y="229566"/>
                </a:lnTo>
                <a:lnTo>
                  <a:pt x="431714" y="221480"/>
                </a:lnTo>
                <a:lnTo>
                  <a:pt x="433949" y="214184"/>
                </a:lnTo>
                <a:lnTo>
                  <a:pt x="436393" y="207415"/>
                </a:lnTo>
                <a:lnTo>
                  <a:pt x="438974" y="200997"/>
                </a:lnTo>
                <a:lnTo>
                  <a:pt x="441647" y="191956"/>
                </a:lnTo>
                <a:lnTo>
                  <a:pt x="444381" y="181167"/>
                </a:lnTo>
                <a:lnTo>
                  <a:pt x="447157" y="169211"/>
                </a:lnTo>
                <a:lnTo>
                  <a:pt x="448054" y="158383"/>
                </a:lnTo>
                <a:lnTo>
                  <a:pt x="447701" y="148307"/>
                </a:lnTo>
                <a:lnTo>
                  <a:pt x="446512" y="138732"/>
                </a:lnTo>
                <a:lnTo>
                  <a:pt x="444768" y="130444"/>
                </a:lnTo>
                <a:lnTo>
                  <a:pt x="442652" y="123013"/>
                </a:lnTo>
                <a:lnTo>
                  <a:pt x="440289" y="116154"/>
                </a:lnTo>
                <a:lnTo>
                  <a:pt x="437761" y="107772"/>
                </a:lnTo>
                <a:lnTo>
                  <a:pt x="432412" y="88298"/>
                </a:lnTo>
                <a:lnTo>
                  <a:pt x="428701" y="79676"/>
                </a:lnTo>
                <a:lnTo>
                  <a:pt x="424320" y="72023"/>
                </a:lnTo>
                <a:lnTo>
                  <a:pt x="419495" y="65016"/>
                </a:lnTo>
                <a:lnTo>
                  <a:pt x="414374" y="58440"/>
                </a:lnTo>
                <a:lnTo>
                  <a:pt x="409055" y="52150"/>
                </a:lnTo>
                <a:lnTo>
                  <a:pt x="403602" y="46053"/>
                </a:lnTo>
                <a:lnTo>
                  <a:pt x="392466" y="36737"/>
                </a:lnTo>
                <a:lnTo>
                  <a:pt x="365244" y="18445"/>
                </a:lnTo>
                <a:lnTo>
                  <a:pt x="356299" y="15010"/>
                </a:lnTo>
                <a:lnTo>
                  <a:pt x="346525" y="12720"/>
                </a:lnTo>
                <a:lnTo>
                  <a:pt x="309486" y="6957"/>
                </a:lnTo>
                <a:lnTo>
                  <a:pt x="294362" y="4493"/>
                </a:lnTo>
                <a:lnTo>
                  <a:pt x="279517" y="2851"/>
                </a:lnTo>
                <a:lnTo>
                  <a:pt x="264857" y="1757"/>
                </a:lnTo>
                <a:lnTo>
                  <a:pt x="237774" y="540"/>
                </a:lnTo>
                <a:lnTo>
                  <a:pt x="216212" y="0"/>
                </a:lnTo>
                <a:lnTo>
                  <a:pt x="206461" y="808"/>
                </a:lnTo>
                <a:lnTo>
                  <a:pt x="197104" y="2299"/>
                </a:lnTo>
                <a:lnTo>
                  <a:pt x="188007" y="4246"/>
                </a:lnTo>
                <a:lnTo>
                  <a:pt x="179086" y="6496"/>
                </a:lnTo>
                <a:lnTo>
                  <a:pt x="170282" y="8949"/>
                </a:lnTo>
                <a:lnTo>
                  <a:pt x="144098" y="16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0"/>
          <p:cNvSpPr/>
          <p:nvPr/>
        </p:nvSpPr>
        <p:spPr>
          <a:xfrm>
            <a:off x="8189594" y="1625424"/>
            <a:ext cx="178535" cy="114186"/>
          </a:xfrm>
          <a:custGeom>
            <a:avLst/>
            <a:gdLst/>
            <a:ahLst/>
            <a:cxnLst/>
            <a:rect l="0" t="0" r="0" b="0"/>
            <a:pathLst>
              <a:path w="178535" h="114186">
                <a:moveTo>
                  <a:pt x="68581" y="20496"/>
                </a:moveTo>
                <a:lnTo>
                  <a:pt x="77682" y="11394"/>
                </a:lnTo>
                <a:lnTo>
                  <a:pt x="80364" y="7760"/>
                </a:lnTo>
                <a:lnTo>
                  <a:pt x="82151" y="4385"/>
                </a:lnTo>
                <a:lnTo>
                  <a:pt x="83342" y="1183"/>
                </a:lnTo>
                <a:lnTo>
                  <a:pt x="83185" y="0"/>
                </a:lnTo>
                <a:lnTo>
                  <a:pt x="82127" y="165"/>
                </a:lnTo>
                <a:lnTo>
                  <a:pt x="80469" y="1227"/>
                </a:lnTo>
                <a:lnTo>
                  <a:pt x="76087" y="2407"/>
                </a:lnTo>
                <a:lnTo>
                  <a:pt x="73585" y="2721"/>
                </a:lnTo>
                <a:lnTo>
                  <a:pt x="71917" y="3884"/>
                </a:lnTo>
                <a:lnTo>
                  <a:pt x="70805" y="5611"/>
                </a:lnTo>
                <a:lnTo>
                  <a:pt x="70063" y="7715"/>
                </a:lnTo>
                <a:lnTo>
                  <a:pt x="68616" y="9118"/>
                </a:lnTo>
                <a:lnTo>
                  <a:pt x="66700" y="10053"/>
                </a:lnTo>
                <a:lnTo>
                  <a:pt x="64469" y="10676"/>
                </a:lnTo>
                <a:lnTo>
                  <a:pt x="59452" y="13909"/>
                </a:lnTo>
                <a:lnTo>
                  <a:pt x="56779" y="16105"/>
                </a:lnTo>
                <a:lnTo>
                  <a:pt x="54046" y="18521"/>
                </a:lnTo>
                <a:lnTo>
                  <a:pt x="48469" y="23745"/>
                </a:lnTo>
                <a:lnTo>
                  <a:pt x="46600" y="26472"/>
                </a:lnTo>
                <a:lnTo>
                  <a:pt x="45355" y="29242"/>
                </a:lnTo>
                <a:lnTo>
                  <a:pt x="44524" y="32042"/>
                </a:lnTo>
                <a:lnTo>
                  <a:pt x="42066" y="36766"/>
                </a:lnTo>
                <a:lnTo>
                  <a:pt x="38521" y="42772"/>
                </a:lnTo>
                <a:lnTo>
                  <a:pt x="34254" y="49634"/>
                </a:lnTo>
                <a:lnTo>
                  <a:pt x="31408" y="55161"/>
                </a:lnTo>
                <a:lnTo>
                  <a:pt x="29512" y="59799"/>
                </a:lnTo>
                <a:lnTo>
                  <a:pt x="28247" y="63843"/>
                </a:lnTo>
                <a:lnTo>
                  <a:pt x="27404" y="67491"/>
                </a:lnTo>
                <a:lnTo>
                  <a:pt x="26842" y="70876"/>
                </a:lnTo>
                <a:lnTo>
                  <a:pt x="26468" y="74085"/>
                </a:lnTo>
                <a:lnTo>
                  <a:pt x="26217" y="77177"/>
                </a:lnTo>
                <a:lnTo>
                  <a:pt x="26051" y="80191"/>
                </a:lnTo>
                <a:lnTo>
                  <a:pt x="25940" y="83152"/>
                </a:lnTo>
                <a:lnTo>
                  <a:pt x="26819" y="87032"/>
                </a:lnTo>
                <a:lnTo>
                  <a:pt x="28357" y="91523"/>
                </a:lnTo>
                <a:lnTo>
                  <a:pt x="30335" y="96422"/>
                </a:lnTo>
                <a:lnTo>
                  <a:pt x="33558" y="100641"/>
                </a:lnTo>
                <a:lnTo>
                  <a:pt x="37613" y="104406"/>
                </a:lnTo>
                <a:lnTo>
                  <a:pt x="42221" y="107868"/>
                </a:lnTo>
                <a:lnTo>
                  <a:pt x="48150" y="110177"/>
                </a:lnTo>
                <a:lnTo>
                  <a:pt x="54960" y="111715"/>
                </a:lnTo>
                <a:lnTo>
                  <a:pt x="62358" y="112741"/>
                </a:lnTo>
                <a:lnTo>
                  <a:pt x="70147" y="113425"/>
                </a:lnTo>
                <a:lnTo>
                  <a:pt x="78198" y="113881"/>
                </a:lnTo>
                <a:lnTo>
                  <a:pt x="86423" y="114185"/>
                </a:lnTo>
                <a:lnTo>
                  <a:pt x="96667" y="113435"/>
                </a:lnTo>
                <a:lnTo>
                  <a:pt x="108259" y="111983"/>
                </a:lnTo>
                <a:lnTo>
                  <a:pt x="120751" y="110062"/>
                </a:lnTo>
                <a:lnTo>
                  <a:pt x="130031" y="108782"/>
                </a:lnTo>
                <a:lnTo>
                  <a:pt x="137170" y="107928"/>
                </a:lnTo>
                <a:lnTo>
                  <a:pt x="142881" y="107359"/>
                </a:lnTo>
                <a:lnTo>
                  <a:pt x="148595" y="106027"/>
                </a:lnTo>
                <a:lnTo>
                  <a:pt x="154309" y="104187"/>
                </a:lnTo>
                <a:lnTo>
                  <a:pt x="160022" y="102007"/>
                </a:lnTo>
                <a:lnTo>
                  <a:pt x="163831" y="99601"/>
                </a:lnTo>
                <a:lnTo>
                  <a:pt x="166371" y="97045"/>
                </a:lnTo>
                <a:lnTo>
                  <a:pt x="168065" y="94389"/>
                </a:lnTo>
                <a:lnTo>
                  <a:pt x="170146" y="91665"/>
                </a:lnTo>
                <a:lnTo>
                  <a:pt x="172486" y="88897"/>
                </a:lnTo>
                <a:lnTo>
                  <a:pt x="174998" y="86099"/>
                </a:lnTo>
                <a:lnTo>
                  <a:pt x="176673" y="81376"/>
                </a:lnTo>
                <a:lnTo>
                  <a:pt x="177790" y="75370"/>
                </a:lnTo>
                <a:lnTo>
                  <a:pt x="178534" y="68509"/>
                </a:lnTo>
                <a:lnTo>
                  <a:pt x="178078" y="62982"/>
                </a:lnTo>
                <a:lnTo>
                  <a:pt x="176822" y="58345"/>
                </a:lnTo>
                <a:lnTo>
                  <a:pt x="175031" y="54301"/>
                </a:lnTo>
                <a:lnTo>
                  <a:pt x="172885" y="50652"/>
                </a:lnTo>
                <a:lnTo>
                  <a:pt x="170502" y="47268"/>
                </a:lnTo>
                <a:lnTo>
                  <a:pt x="167960" y="44059"/>
                </a:lnTo>
                <a:lnTo>
                  <a:pt x="164362" y="40967"/>
                </a:lnTo>
                <a:lnTo>
                  <a:pt x="160057" y="37953"/>
                </a:lnTo>
                <a:lnTo>
                  <a:pt x="155282" y="34991"/>
                </a:lnTo>
                <a:lnTo>
                  <a:pt x="150194" y="32064"/>
                </a:lnTo>
                <a:lnTo>
                  <a:pt x="139461" y="26272"/>
                </a:lnTo>
                <a:lnTo>
                  <a:pt x="122708" y="17656"/>
                </a:lnTo>
                <a:lnTo>
                  <a:pt x="117048" y="15745"/>
                </a:lnTo>
                <a:lnTo>
                  <a:pt x="111370" y="14471"/>
                </a:lnTo>
                <a:lnTo>
                  <a:pt x="105679" y="13622"/>
                </a:lnTo>
                <a:lnTo>
                  <a:pt x="99028" y="13056"/>
                </a:lnTo>
                <a:lnTo>
                  <a:pt x="91736" y="12678"/>
                </a:lnTo>
                <a:lnTo>
                  <a:pt x="76967" y="12258"/>
                </a:lnTo>
                <a:lnTo>
                  <a:pt x="64054" y="12072"/>
                </a:lnTo>
                <a:lnTo>
                  <a:pt x="56990" y="12975"/>
                </a:lnTo>
                <a:lnTo>
                  <a:pt x="49424" y="14529"/>
                </a:lnTo>
                <a:lnTo>
                  <a:pt x="41522" y="16518"/>
                </a:lnTo>
                <a:lnTo>
                  <a:pt x="35301" y="17844"/>
                </a:lnTo>
                <a:lnTo>
                  <a:pt x="30202" y="18728"/>
                </a:lnTo>
                <a:lnTo>
                  <a:pt x="0" y="29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1"/>
          <p:cNvSpPr/>
          <p:nvPr/>
        </p:nvSpPr>
        <p:spPr>
          <a:xfrm>
            <a:off x="5660707" y="2633098"/>
            <a:ext cx="265198" cy="367228"/>
          </a:xfrm>
          <a:custGeom>
            <a:avLst/>
            <a:gdLst/>
            <a:ahLst/>
            <a:cxnLst/>
            <a:rect l="0" t="0" r="0" b="0"/>
            <a:pathLst>
              <a:path w="265198" h="367228">
                <a:moveTo>
                  <a:pt x="8572" y="58666"/>
                </a:moveTo>
                <a:lnTo>
                  <a:pt x="22225" y="49565"/>
                </a:lnTo>
                <a:lnTo>
                  <a:pt x="28151" y="45931"/>
                </a:lnTo>
                <a:lnTo>
                  <a:pt x="34008" y="42556"/>
                </a:lnTo>
                <a:lnTo>
                  <a:pt x="45595" y="36266"/>
                </a:lnTo>
                <a:lnTo>
                  <a:pt x="57094" y="30296"/>
                </a:lnTo>
                <a:lnTo>
                  <a:pt x="63780" y="27371"/>
                </a:lnTo>
                <a:lnTo>
                  <a:pt x="71095" y="24468"/>
                </a:lnTo>
                <a:lnTo>
                  <a:pt x="78829" y="21580"/>
                </a:lnTo>
                <a:lnTo>
                  <a:pt x="87795" y="18702"/>
                </a:lnTo>
                <a:lnTo>
                  <a:pt x="97583" y="15831"/>
                </a:lnTo>
                <a:lnTo>
                  <a:pt x="107918" y="12965"/>
                </a:lnTo>
                <a:lnTo>
                  <a:pt x="117665" y="11053"/>
                </a:lnTo>
                <a:lnTo>
                  <a:pt x="127021" y="9780"/>
                </a:lnTo>
                <a:lnTo>
                  <a:pt x="136116" y="8930"/>
                </a:lnTo>
                <a:lnTo>
                  <a:pt x="145989" y="7411"/>
                </a:lnTo>
                <a:lnTo>
                  <a:pt x="156381" y="5447"/>
                </a:lnTo>
                <a:lnTo>
                  <a:pt x="167119" y="3184"/>
                </a:lnTo>
                <a:lnTo>
                  <a:pt x="177135" y="1676"/>
                </a:lnTo>
                <a:lnTo>
                  <a:pt x="186670" y="670"/>
                </a:lnTo>
                <a:lnTo>
                  <a:pt x="195884" y="0"/>
                </a:lnTo>
                <a:lnTo>
                  <a:pt x="203932" y="505"/>
                </a:lnTo>
                <a:lnTo>
                  <a:pt x="211202" y="1795"/>
                </a:lnTo>
                <a:lnTo>
                  <a:pt x="217954" y="3607"/>
                </a:lnTo>
                <a:lnTo>
                  <a:pt x="224360" y="4815"/>
                </a:lnTo>
                <a:lnTo>
                  <a:pt x="230536" y="5621"/>
                </a:lnTo>
                <a:lnTo>
                  <a:pt x="236558" y="6158"/>
                </a:lnTo>
                <a:lnTo>
                  <a:pt x="241525" y="7468"/>
                </a:lnTo>
                <a:lnTo>
                  <a:pt x="249584" y="11464"/>
                </a:lnTo>
                <a:lnTo>
                  <a:pt x="256341" y="16415"/>
                </a:lnTo>
                <a:lnTo>
                  <a:pt x="259477" y="19069"/>
                </a:lnTo>
                <a:lnTo>
                  <a:pt x="261567" y="22743"/>
                </a:lnTo>
                <a:lnTo>
                  <a:pt x="263889" y="31905"/>
                </a:lnTo>
                <a:lnTo>
                  <a:pt x="265197" y="43223"/>
                </a:lnTo>
                <a:lnTo>
                  <a:pt x="262963" y="52120"/>
                </a:lnTo>
                <a:lnTo>
                  <a:pt x="257842" y="63377"/>
                </a:lnTo>
                <a:lnTo>
                  <a:pt x="253810" y="70380"/>
                </a:lnTo>
                <a:lnTo>
                  <a:pt x="249217" y="77905"/>
                </a:lnTo>
                <a:lnTo>
                  <a:pt x="243297" y="84827"/>
                </a:lnTo>
                <a:lnTo>
                  <a:pt x="236493" y="91347"/>
                </a:lnTo>
                <a:lnTo>
                  <a:pt x="229099" y="97599"/>
                </a:lnTo>
                <a:lnTo>
                  <a:pt x="221313" y="104624"/>
                </a:lnTo>
                <a:lnTo>
                  <a:pt x="205041" y="120050"/>
                </a:lnTo>
                <a:lnTo>
                  <a:pt x="195749" y="127211"/>
                </a:lnTo>
                <a:lnTo>
                  <a:pt x="185745" y="133890"/>
                </a:lnTo>
                <a:lnTo>
                  <a:pt x="175265" y="140248"/>
                </a:lnTo>
                <a:lnTo>
                  <a:pt x="164468" y="146392"/>
                </a:lnTo>
                <a:lnTo>
                  <a:pt x="142312" y="158298"/>
                </a:lnTo>
                <a:lnTo>
                  <a:pt x="117520" y="171160"/>
                </a:lnTo>
                <a:lnTo>
                  <a:pt x="109779" y="174620"/>
                </a:lnTo>
                <a:lnTo>
                  <a:pt x="101761" y="177879"/>
                </a:lnTo>
                <a:lnTo>
                  <a:pt x="93558" y="181004"/>
                </a:lnTo>
                <a:lnTo>
                  <a:pt x="87137" y="184040"/>
                </a:lnTo>
                <a:lnTo>
                  <a:pt x="81904" y="187016"/>
                </a:lnTo>
                <a:lnTo>
                  <a:pt x="77463" y="189953"/>
                </a:lnTo>
                <a:lnTo>
                  <a:pt x="73549" y="190958"/>
                </a:lnTo>
                <a:lnTo>
                  <a:pt x="69988" y="190676"/>
                </a:lnTo>
                <a:lnTo>
                  <a:pt x="61979" y="187930"/>
                </a:lnTo>
                <a:lnTo>
                  <a:pt x="62274" y="186752"/>
                </a:lnTo>
                <a:lnTo>
                  <a:pt x="67241" y="180544"/>
                </a:lnTo>
                <a:lnTo>
                  <a:pt x="72112" y="175382"/>
                </a:lnTo>
                <a:lnTo>
                  <a:pt x="76650" y="172672"/>
                </a:lnTo>
                <a:lnTo>
                  <a:pt x="82532" y="169912"/>
                </a:lnTo>
                <a:lnTo>
                  <a:pt x="89312" y="167120"/>
                </a:lnTo>
                <a:lnTo>
                  <a:pt x="94783" y="165259"/>
                </a:lnTo>
                <a:lnTo>
                  <a:pt x="99384" y="164018"/>
                </a:lnTo>
                <a:lnTo>
                  <a:pt x="103404" y="163191"/>
                </a:lnTo>
                <a:lnTo>
                  <a:pt x="108941" y="162640"/>
                </a:lnTo>
                <a:lnTo>
                  <a:pt x="115490" y="162272"/>
                </a:lnTo>
                <a:lnTo>
                  <a:pt x="130386" y="161863"/>
                </a:lnTo>
                <a:lnTo>
                  <a:pt x="146532" y="161682"/>
                </a:lnTo>
                <a:lnTo>
                  <a:pt x="153885" y="162586"/>
                </a:lnTo>
                <a:lnTo>
                  <a:pt x="160693" y="164141"/>
                </a:lnTo>
                <a:lnTo>
                  <a:pt x="167136" y="166130"/>
                </a:lnTo>
                <a:lnTo>
                  <a:pt x="173337" y="168409"/>
                </a:lnTo>
                <a:lnTo>
                  <a:pt x="179375" y="170881"/>
                </a:lnTo>
                <a:lnTo>
                  <a:pt x="185306" y="173481"/>
                </a:lnTo>
                <a:lnTo>
                  <a:pt x="196976" y="178910"/>
                </a:lnTo>
                <a:lnTo>
                  <a:pt x="219989" y="190157"/>
                </a:lnTo>
                <a:lnTo>
                  <a:pt x="224765" y="193952"/>
                </a:lnTo>
                <a:lnTo>
                  <a:pt x="232611" y="203248"/>
                </a:lnTo>
                <a:lnTo>
                  <a:pt x="235084" y="208394"/>
                </a:lnTo>
                <a:lnTo>
                  <a:pt x="237832" y="219192"/>
                </a:lnTo>
                <a:lnTo>
                  <a:pt x="239053" y="230341"/>
                </a:lnTo>
                <a:lnTo>
                  <a:pt x="239378" y="235981"/>
                </a:lnTo>
                <a:lnTo>
                  <a:pt x="237691" y="241647"/>
                </a:lnTo>
                <a:lnTo>
                  <a:pt x="230736" y="253021"/>
                </a:lnTo>
                <a:lnTo>
                  <a:pt x="223834" y="264426"/>
                </a:lnTo>
                <a:lnTo>
                  <a:pt x="220660" y="270135"/>
                </a:lnTo>
                <a:lnTo>
                  <a:pt x="215687" y="275845"/>
                </a:lnTo>
                <a:lnTo>
                  <a:pt x="209514" y="281558"/>
                </a:lnTo>
                <a:lnTo>
                  <a:pt x="169973" y="313514"/>
                </a:lnTo>
                <a:lnTo>
                  <a:pt x="159035" y="321910"/>
                </a:lnTo>
                <a:lnTo>
                  <a:pt x="139262" y="336319"/>
                </a:lnTo>
                <a:lnTo>
                  <a:pt x="130941" y="341876"/>
                </a:lnTo>
                <a:lnTo>
                  <a:pt x="123490" y="346533"/>
                </a:lnTo>
                <a:lnTo>
                  <a:pt x="116617" y="350590"/>
                </a:lnTo>
                <a:lnTo>
                  <a:pt x="109177" y="354247"/>
                </a:lnTo>
                <a:lnTo>
                  <a:pt x="101359" y="357638"/>
                </a:lnTo>
                <a:lnTo>
                  <a:pt x="93290" y="360851"/>
                </a:lnTo>
                <a:lnTo>
                  <a:pt x="86006" y="362993"/>
                </a:lnTo>
                <a:lnTo>
                  <a:pt x="79245" y="364420"/>
                </a:lnTo>
                <a:lnTo>
                  <a:pt x="72833" y="365373"/>
                </a:lnTo>
                <a:lnTo>
                  <a:pt x="65700" y="366007"/>
                </a:lnTo>
                <a:lnTo>
                  <a:pt x="58088" y="366430"/>
                </a:lnTo>
                <a:lnTo>
                  <a:pt x="38801" y="367026"/>
                </a:lnTo>
                <a:lnTo>
                  <a:pt x="23751" y="367227"/>
                </a:lnTo>
                <a:lnTo>
                  <a:pt x="19644" y="365338"/>
                </a:lnTo>
                <a:lnTo>
                  <a:pt x="15001" y="362175"/>
                </a:lnTo>
                <a:lnTo>
                  <a:pt x="10001" y="358160"/>
                </a:lnTo>
                <a:lnTo>
                  <a:pt x="6667" y="354532"/>
                </a:lnTo>
                <a:lnTo>
                  <a:pt x="4445" y="351160"/>
                </a:lnTo>
                <a:lnTo>
                  <a:pt x="0" y="341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2"/>
          <p:cNvSpPr/>
          <p:nvPr/>
        </p:nvSpPr>
        <p:spPr>
          <a:xfrm>
            <a:off x="6004576" y="2691764"/>
            <a:ext cx="246628" cy="290920"/>
          </a:xfrm>
          <a:custGeom>
            <a:avLst/>
            <a:gdLst/>
            <a:ahLst/>
            <a:cxnLst/>
            <a:rect l="0" t="0" r="0" b="0"/>
            <a:pathLst>
              <a:path w="246628" h="290920">
                <a:moveTo>
                  <a:pt x="101901" y="0"/>
                </a:moveTo>
                <a:lnTo>
                  <a:pt x="78038" y="23864"/>
                </a:lnTo>
                <a:lnTo>
                  <a:pt x="73610" y="29245"/>
                </a:lnTo>
                <a:lnTo>
                  <a:pt x="69705" y="34737"/>
                </a:lnTo>
                <a:lnTo>
                  <a:pt x="66149" y="40303"/>
                </a:lnTo>
                <a:lnTo>
                  <a:pt x="61875" y="45919"/>
                </a:lnTo>
                <a:lnTo>
                  <a:pt x="57119" y="51568"/>
                </a:lnTo>
                <a:lnTo>
                  <a:pt x="52044" y="57239"/>
                </a:lnTo>
                <a:lnTo>
                  <a:pt x="47708" y="63877"/>
                </a:lnTo>
                <a:lnTo>
                  <a:pt x="43865" y="71160"/>
                </a:lnTo>
                <a:lnTo>
                  <a:pt x="40351" y="78873"/>
                </a:lnTo>
                <a:lnTo>
                  <a:pt x="31365" y="100142"/>
                </a:lnTo>
                <a:lnTo>
                  <a:pt x="10075" y="152602"/>
                </a:lnTo>
                <a:lnTo>
                  <a:pt x="6393" y="164600"/>
                </a:lnTo>
                <a:lnTo>
                  <a:pt x="3939" y="175456"/>
                </a:lnTo>
                <a:lnTo>
                  <a:pt x="2303" y="185551"/>
                </a:lnTo>
                <a:lnTo>
                  <a:pt x="1213" y="194186"/>
                </a:lnTo>
                <a:lnTo>
                  <a:pt x="486" y="201847"/>
                </a:lnTo>
                <a:lnTo>
                  <a:pt x="0" y="208860"/>
                </a:lnTo>
                <a:lnTo>
                  <a:pt x="630" y="215440"/>
                </a:lnTo>
                <a:lnTo>
                  <a:pt x="2002" y="221732"/>
                </a:lnTo>
                <a:lnTo>
                  <a:pt x="3869" y="227832"/>
                </a:lnTo>
                <a:lnTo>
                  <a:pt x="6066" y="233803"/>
                </a:lnTo>
                <a:lnTo>
                  <a:pt x="8484" y="239689"/>
                </a:lnTo>
                <a:lnTo>
                  <a:pt x="11048" y="245518"/>
                </a:lnTo>
                <a:lnTo>
                  <a:pt x="16437" y="257074"/>
                </a:lnTo>
                <a:lnTo>
                  <a:pt x="19207" y="262823"/>
                </a:lnTo>
                <a:lnTo>
                  <a:pt x="22959" y="267608"/>
                </a:lnTo>
                <a:lnTo>
                  <a:pt x="27366" y="271751"/>
                </a:lnTo>
                <a:lnTo>
                  <a:pt x="32209" y="275465"/>
                </a:lnTo>
                <a:lnTo>
                  <a:pt x="37342" y="278894"/>
                </a:lnTo>
                <a:lnTo>
                  <a:pt x="42669" y="282132"/>
                </a:lnTo>
                <a:lnTo>
                  <a:pt x="48126" y="285243"/>
                </a:lnTo>
                <a:lnTo>
                  <a:pt x="52716" y="287317"/>
                </a:lnTo>
                <a:lnTo>
                  <a:pt x="60356" y="289622"/>
                </a:lnTo>
                <a:lnTo>
                  <a:pt x="65632" y="290236"/>
                </a:lnTo>
                <a:lnTo>
                  <a:pt x="72006" y="290646"/>
                </a:lnTo>
                <a:lnTo>
                  <a:pt x="79114" y="290919"/>
                </a:lnTo>
                <a:lnTo>
                  <a:pt x="85757" y="290149"/>
                </a:lnTo>
                <a:lnTo>
                  <a:pt x="92091" y="288683"/>
                </a:lnTo>
                <a:lnTo>
                  <a:pt x="120495" y="279486"/>
                </a:lnTo>
                <a:lnTo>
                  <a:pt x="127632" y="275859"/>
                </a:lnTo>
                <a:lnTo>
                  <a:pt x="134295" y="271536"/>
                </a:lnTo>
                <a:lnTo>
                  <a:pt x="140642" y="266749"/>
                </a:lnTo>
                <a:lnTo>
                  <a:pt x="147731" y="262606"/>
                </a:lnTo>
                <a:lnTo>
                  <a:pt x="155314" y="258891"/>
                </a:lnTo>
                <a:lnTo>
                  <a:pt x="163227" y="255461"/>
                </a:lnTo>
                <a:lnTo>
                  <a:pt x="170408" y="251270"/>
                </a:lnTo>
                <a:lnTo>
                  <a:pt x="177100" y="246571"/>
                </a:lnTo>
                <a:lnTo>
                  <a:pt x="183466" y="241534"/>
                </a:lnTo>
                <a:lnTo>
                  <a:pt x="189615" y="236270"/>
                </a:lnTo>
                <a:lnTo>
                  <a:pt x="195620" y="230856"/>
                </a:lnTo>
                <a:lnTo>
                  <a:pt x="201528" y="225342"/>
                </a:lnTo>
                <a:lnTo>
                  <a:pt x="207371" y="218808"/>
                </a:lnTo>
                <a:lnTo>
                  <a:pt x="213172" y="211595"/>
                </a:lnTo>
                <a:lnTo>
                  <a:pt x="218944" y="203928"/>
                </a:lnTo>
                <a:lnTo>
                  <a:pt x="224698" y="194055"/>
                </a:lnTo>
                <a:lnTo>
                  <a:pt x="230438" y="182710"/>
                </a:lnTo>
                <a:lnTo>
                  <a:pt x="236170" y="170384"/>
                </a:lnTo>
                <a:lnTo>
                  <a:pt x="239991" y="159310"/>
                </a:lnTo>
                <a:lnTo>
                  <a:pt x="242538" y="149069"/>
                </a:lnTo>
                <a:lnTo>
                  <a:pt x="244237" y="139385"/>
                </a:lnTo>
                <a:lnTo>
                  <a:pt x="245369" y="131023"/>
                </a:lnTo>
                <a:lnTo>
                  <a:pt x="246124" y="123544"/>
                </a:lnTo>
                <a:lnTo>
                  <a:pt x="246627" y="116653"/>
                </a:lnTo>
                <a:lnTo>
                  <a:pt x="246010" y="110154"/>
                </a:lnTo>
                <a:lnTo>
                  <a:pt x="244646" y="103916"/>
                </a:lnTo>
                <a:lnTo>
                  <a:pt x="242785" y="97853"/>
                </a:lnTo>
                <a:lnTo>
                  <a:pt x="239638" y="91905"/>
                </a:lnTo>
                <a:lnTo>
                  <a:pt x="235636" y="86035"/>
                </a:lnTo>
                <a:lnTo>
                  <a:pt x="231063" y="80217"/>
                </a:lnTo>
                <a:lnTo>
                  <a:pt x="226109" y="74433"/>
                </a:lnTo>
                <a:lnTo>
                  <a:pt x="220902" y="68672"/>
                </a:lnTo>
                <a:lnTo>
                  <a:pt x="210035" y="57191"/>
                </a:lnTo>
                <a:lnTo>
                  <a:pt x="198856" y="45739"/>
                </a:lnTo>
                <a:lnTo>
                  <a:pt x="193208" y="40970"/>
                </a:lnTo>
                <a:lnTo>
                  <a:pt x="187537" y="36839"/>
                </a:lnTo>
                <a:lnTo>
                  <a:pt x="181852" y="33132"/>
                </a:lnTo>
                <a:lnTo>
                  <a:pt x="174251" y="28756"/>
                </a:lnTo>
                <a:lnTo>
                  <a:pt x="155647" y="18813"/>
                </a:lnTo>
                <a:lnTo>
                  <a:pt x="148209" y="15400"/>
                </a:lnTo>
                <a:lnTo>
                  <a:pt x="142298" y="13124"/>
                </a:lnTo>
                <a:lnTo>
                  <a:pt x="1190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"/>
          <p:cNvSpPr/>
          <p:nvPr/>
        </p:nvSpPr>
        <p:spPr>
          <a:xfrm>
            <a:off x="6423659" y="2786520"/>
            <a:ext cx="377192" cy="16688"/>
          </a:xfrm>
          <a:custGeom>
            <a:avLst/>
            <a:gdLst/>
            <a:ahLst/>
            <a:cxnLst/>
            <a:rect l="0" t="0" r="0" b="0"/>
            <a:pathLst>
              <a:path w="377192" h="16688">
                <a:moveTo>
                  <a:pt x="0" y="16687"/>
                </a:moveTo>
                <a:lnTo>
                  <a:pt x="22755" y="12136"/>
                </a:lnTo>
                <a:lnTo>
                  <a:pt x="43745" y="9843"/>
                </a:lnTo>
                <a:lnTo>
                  <a:pt x="105168" y="4755"/>
                </a:lnTo>
                <a:lnTo>
                  <a:pt x="133929" y="3018"/>
                </a:lnTo>
                <a:lnTo>
                  <a:pt x="183667" y="1087"/>
                </a:lnTo>
                <a:lnTo>
                  <a:pt x="281010" y="0"/>
                </a:lnTo>
                <a:lnTo>
                  <a:pt x="306403" y="800"/>
                </a:lnTo>
                <a:lnTo>
                  <a:pt x="325236" y="2286"/>
                </a:lnTo>
                <a:lnTo>
                  <a:pt x="377191" y="81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4"/>
          <p:cNvSpPr/>
          <p:nvPr/>
        </p:nvSpPr>
        <p:spPr>
          <a:xfrm>
            <a:off x="6535102" y="2674620"/>
            <a:ext cx="102871" cy="317183"/>
          </a:xfrm>
          <a:custGeom>
            <a:avLst/>
            <a:gdLst/>
            <a:ahLst/>
            <a:cxnLst/>
            <a:rect l="0" t="0" r="0" b="0"/>
            <a:pathLst>
              <a:path w="102871" h="317183">
                <a:moveTo>
                  <a:pt x="0" y="0"/>
                </a:moveTo>
                <a:lnTo>
                  <a:pt x="28619" y="85857"/>
                </a:lnTo>
                <a:lnTo>
                  <a:pt x="31462" y="93433"/>
                </a:lnTo>
                <a:lnTo>
                  <a:pt x="34310" y="100388"/>
                </a:lnTo>
                <a:lnTo>
                  <a:pt x="37161" y="106930"/>
                </a:lnTo>
                <a:lnTo>
                  <a:pt x="40013" y="117007"/>
                </a:lnTo>
                <a:lnTo>
                  <a:pt x="42868" y="129439"/>
                </a:lnTo>
                <a:lnTo>
                  <a:pt x="45724" y="143443"/>
                </a:lnTo>
                <a:lnTo>
                  <a:pt x="48580" y="154683"/>
                </a:lnTo>
                <a:lnTo>
                  <a:pt x="51437" y="164082"/>
                </a:lnTo>
                <a:lnTo>
                  <a:pt x="54294" y="172253"/>
                </a:lnTo>
                <a:lnTo>
                  <a:pt x="57151" y="179605"/>
                </a:lnTo>
                <a:lnTo>
                  <a:pt x="60008" y="186412"/>
                </a:lnTo>
                <a:lnTo>
                  <a:pt x="62865" y="192854"/>
                </a:lnTo>
                <a:lnTo>
                  <a:pt x="65723" y="200007"/>
                </a:lnTo>
                <a:lnTo>
                  <a:pt x="71438" y="215574"/>
                </a:lnTo>
                <a:lnTo>
                  <a:pt x="73342" y="222773"/>
                </a:lnTo>
                <a:lnTo>
                  <a:pt x="74613" y="229478"/>
                </a:lnTo>
                <a:lnTo>
                  <a:pt x="75459" y="235853"/>
                </a:lnTo>
                <a:lnTo>
                  <a:pt x="76976" y="241055"/>
                </a:lnTo>
                <a:lnTo>
                  <a:pt x="78940" y="245476"/>
                </a:lnTo>
                <a:lnTo>
                  <a:pt x="81201" y="249375"/>
                </a:lnTo>
                <a:lnTo>
                  <a:pt x="86255" y="258788"/>
                </a:lnTo>
                <a:lnTo>
                  <a:pt x="88936" y="263965"/>
                </a:lnTo>
                <a:lnTo>
                  <a:pt x="91915" y="272258"/>
                </a:lnTo>
                <a:lnTo>
                  <a:pt x="94191" y="281023"/>
                </a:lnTo>
                <a:lnTo>
                  <a:pt x="98378" y="294444"/>
                </a:lnTo>
                <a:lnTo>
                  <a:pt x="99875" y="300118"/>
                </a:lnTo>
                <a:lnTo>
                  <a:pt x="100873" y="304854"/>
                </a:lnTo>
                <a:lnTo>
                  <a:pt x="10287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5"/>
          <p:cNvSpPr/>
          <p:nvPr/>
        </p:nvSpPr>
        <p:spPr>
          <a:xfrm>
            <a:off x="6835686" y="2615132"/>
            <a:ext cx="273774" cy="376671"/>
          </a:xfrm>
          <a:custGeom>
            <a:avLst/>
            <a:gdLst/>
            <a:ahLst/>
            <a:cxnLst/>
            <a:rect l="0" t="0" r="0" b="0"/>
            <a:pathLst>
              <a:path w="273774" h="376671">
                <a:moveTo>
                  <a:pt x="188048" y="33770"/>
                </a:moveTo>
                <a:lnTo>
                  <a:pt x="183497" y="24669"/>
                </a:lnTo>
                <a:lnTo>
                  <a:pt x="176117" y="14457"/>
                </a:lnTo>
                <a:lnTo>
                  <a:pt x="168141" y="8359"/>
                </a:lnTo>
                <a:lnTo>
                  <a:pt x="163347" y="5400"/>
                </a:lnTo>
                <a:lnTo>
                  <a:pt x="155480" y="2111"/>
                </a:lnTo>
                <a:lnTo>
                  <a:pt x="147856" y="650"/>
                </a:lnTo>
                <a:lnTo>
                  <a:pt x="143157" y="260"/>
                </a:lnTo>
                <a:lnTo>
                  <a:pt x="138118" y="0"/>
                </a:lnTo>
                <a:lnTo>
                  <a:pt x="132854" y="779"/>
                </a:lnTo>
                <a:lnTo>
                  <a:pt x="127440" y="2251"/>
                </a:lnTo>
                <a:lnTo>
                  <a:pt x="121925" y="4185"/>
                </a:lnTo>
                <a:lnTo>
                  <a:pt x="116344" y="6427"/>
                </a:lnTo>
                <a:lnTo>
                  <a:pt x="110718" y="8874"/>
                </a:lnTo>
                <a:lnTo>
                  <a:pt x="105063" y="11457"/>
                </a:lnTo>
                <a:lnTo>
                  <a:pt x="98434" y="14132"/>
                </a:lnTo>
                <a:lnTo>
                  <a:pt x="83450" y="19645"/>
                </a:lnTo>
                <a:lnTo>
                  <a:pt x="76406" y="23401"/>
                </a:lnTo>
                <a:lnTo>
                  <a:pt x="69806" y="27810"/>
                </a:lnTo>
                <a:lnTo>
                  <a:pt x="63500" y="32654"/>
                </a:lnTo>
                <a:lnTo>
                  <a:pt x="57391" y="37788"/>
                </a:lnTo>
                <a:lnTo>
                  <a:pt x="51414" y="43117"/>
                </a:lnTo>
                <a:lnTo>
                  <a:pt x="39692" y="54117"/>
                </a:lnTo>
                <a:lnTo>
                  <a:pt x="28133" y="65355"/>
                </a:lnTo>
                <a:lnTo>
                  <a:pt x="23336" y="71019"/>
                </a:lnTo>
                <a:lnTo>
                  <a:pt x="15465" y="82393"/>
                </a:lnTo>
                <a:lnTo>
                  <a:pt x="8793" y="93798"/>
                </a:lnTo>
                <a:lnTo>
                  <a:pt x="5680" y="99506"/>
                </a:lnTo>
                <a:lnTo>
                  <a:pt x="3605" y="106169"/>
                </a:lnTo>
                <a:lnTo>
                  <a:pt x="2221" y="113469"/>
                </a:lnTo>
                <a:lnTo>
                  <a:pt x="1299" y="121192"/>
                </a:lnTo>
                <a:lnTo>
                  <a:pt x="684" y="129199"/>
                </a:lnTo>
                <a:lnTo>
                  <a:pt x="274" y="137394"/>
                </a:lnTo>
                <a:lnTo>
                  <a:pt x="0" y="145715"/>
                </a:lnTo>
                <a:lnTo>
                  <a:pt x="771" y="154120"/>
                </a:lnTo>
                <a:lnTo>
                  <a:pt x="2236" y="162581"/>
                </a:lnTo>
                <a:lnTo>
                  <a:pt x="4167" y="171079"/>
                </a:lnTo>
                <a:lnTo>
                  <a:pt x="6406" y="178649"/>
                </a:lnTo>
                <a:lnTo>
                  <a:pt x="8851" y="185601"/>
                </a:lnTo>
                <a:lnTo>
                  <a:pt x="11434" y="192141"/>
                </a:lnTo>
                <a:lnTo>
                  <a:pt x="16843" y="201947"/>
                </a:lnTo>
                <a:lnTo>
                  <a:pt x="19619" y="205896"/>
                </a:lnTo>
                <a:lnTo>
                  <a:pt x="23375" y="208528"/>
                </a:lnTo>
                <a:lnTo>
                  <a:pt x="27784" y="210283"/>
                </a:lnTo>
                <a:lnTo>
                  <a:pt x="32628" y="211453"/>
                </a:lnTo>
                <a:lnTo>
                  <a:pt x="37762" y="212233"/>
                </a:lnTo>
                <a:lnTo>
                  <a:pt x="43091" y="212753"/>
                </a:lnTo>
                <a:lnTo>
                  <a:pt x="48547" y="213099"/>
                </a:lnTo>
                <a:lnTo>
                  <a:pt x="59690" y="213484"/>
                </a:lnTo>
                <a:lnTo>
                  <a:pt x="65329" y="213587"/>
                </a:lnTo>
                <a:lnTo>
                  <a:pt x="70993" y="212703"/>
                </a:lnTo>
                <a:lnTo>
                  <a:pt x="76674" y="211161"/>
                </a:lnTo>
                <a:lnTo>
                  <a:pt x="82366" y="209181"/>
                </a:lnTo>
                <a:lnTo>
                  <a:pt x="87114" y="206908"/>
                </a:lnTo>
                <a:lnTo>
                  <a:pt x="94928" y="201843"/>
                </a:lnTo>
                <a:lnTo>
                  <a:pt x="113785" y="189085"/>
                </a:lnTo>
                <a:lnTo>
                  <a:pt x="121394" y="183034"/>
                </a:lnTo>
                <a:lnTo>
                  <a:pt x="129325" y="176142"/>
                </a:lnTo>
                <a:lnTo>
                  <a:pt x="137470" y="168689"/>
                </a:lnTo>
                <a:lnTo>
                  <a:pt x="145757" y="158959"/>
                </a:lnTo>
                <a:lnTo>
                  <a:pt x="154140" y="147709"/>
                </a:lnTo>
                <a:lnTo>
                  <a:pt x="162585" y="135447"/>
                </a:lnTo>
                <a:lnTo>
                  <a:pt x="169167" y="124415"/>
                </a:lnTo>
                <a:lnTo>
                  <a:pt x="174509" y="114202"/>
                </a:lnTo>
                <a:lnTo>
                  <a:pt x="179023" y="104537"/>
                </a:lnTo>
                <a:lnTo>
                  <a:pt x="182984" y="94283"/>
                </a:lnTo>
                <a:lnTo>
                  <a:pt x="186576" y="83637"/>
                </a:lnTo>
                <a:lnTo>
                  <a:pt x="189925" y="72730"/>
                </a:lnTo>
                <a:lnTo>
                  <a:pt x="193109" y="66411"/>
                </a:lnTo>
                <a:lnTo>
                  <a:pt x="196185" y="63150"/>
                </a:lnTo>
                <a:lnTo>
                  <a:pt x="199188" y="61929"/>
                </a:lnTo>
                <a:lnTo>
                  <a:pt x="201190" y="62068"/>
                </a:lnTo>
                <a:lnTo>
                  <a:pt x="202524" y="63113"/>
                </a:lnTo>
                <a:lnTo>
                  <a:pt x="203414" y="64762"/>
                </a:lnTo>
                <a:lnTo>
                  <a:pt x="204667" y="76184"/>
                </a:lnTo>
                <a:lnTo>
                  <a:pt x="205795" y="83954"/>
                </a:lnTo>
                <a:lnTo>
                  <a:pt x="209589" y="105286"/>
                </a:lnTo>
                <a:lnTo>
                  <a:pt x="210981" y="114785"/>
                </a:lnTo>
                <a:lnTo>
                  <a:pt x="211910" y="123023"/>
                </a:lnTo>
                <a:lnTo>
                  <a:pt x="212528" y="130419"/>
                </a:lnTo>
                <a:lnTo>
                  <a:pt x="217950" y="177236"/>
                </a:lnTo>
                <a:lnTo>
                  <a:pt x="220366" y="192279"/>
                </a:lnTo>
                <a:lnTo>
                  <a:pt x="222928" y="205165"/>
                </a:lnTo>
                <a:lnTo>
                  <a:pt x="225589" y="216613"/>
                </a:lnTo>
                <a:lnTo>
                  <a:pt x="227363" y="227103"/>
                </a:lnTo>
                <a:lnTo>
                  <a:pt x="228546" y="236954"/>
                </a:lnTo>
                <a:lnTo>
                  <a:pt x="229334" y="246378"/>
                </a:lnTo>
                <a:lnTo>
                  <a:pt x="233670" y="263139"/>
                </a:lnTo>
                <a:lnTo>
                  <a:pt x="240371" y="284790"/>
                </a:lnTo>
                <a:lnTo>
                  <a:pt x="248647" y="309702"/>
                </a:lnTo>
                <a:lnTo>
                  <a:pt x="254165" y="327262"/>
                </a:lnTo>
                <a:lnTo>
                  <a:pt x="257844" y="339921"/>
                </a:lnTo>
                <a:lnTo>
                  <a:pt x="260296" y="349313"/>
                </a:lnTo>
                <a:lnTo>
                  <a:pt x="262883" y="356527"/>
                </a:lnTo>
                <a:lnTo>
                  <a:pt x="265561" y="362289"/>
                </a:lnTo>
                <a:lnTo>
                  <a:pt x="273773" y="376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6"/>
          <p:cNvSpPr/>
          <p:nvPr/>
        </p:nvSpPr>
        <p:spPr>
          <a:xfrm>
            <a:off x="7187944" y="2657475"/>
            <a:ext cx="229580" cy="291306"/>
          </a:xfrm>
          <a:custGeom>
            <a:avLst/>
            <a:gdLst/>
            <a:ahLst/>
            <a:cxnLst/>
            <a:rect l="0" t="0" r="0" b="0"/>
            <a:pathLst>
              <a:path w="229580" h="291306">
                <a:moveTo>
                  <a:pt x="41531" y="0"/>
                </a:moveTo>
                <a:lnTo>
                  <a:pt x="32429" y="9101"/>
                </a:lnTo>
                <a:lnTo>
                  <a:pt x="29748" y="12735"/>
                </a:lnTo>
                <a:lnTo>
                  <a:pt x="26769" y="19312"/>
                </a:lnTo>
                <a:lnTo>
                  <a:pt x="20541" y="37472"/>
                </a:lnTo>
                <a:lnTo>
                  <a:pt x="18013" y="44031"/>
                </a:lnTo>
                <a:lnTo>
                  <a:pt x="15375" y="50309"/>
                </a:lnTo>
                <a:lnTo>
                  <a:pt x="12662" y="56399"/>
                </a:lnTo>
                <a:lnTo>
                  <a:pt x="10856" y="63317"/>
                </a:lnTo>
                <a:lnTo>
                  <a:pt x="9650" y="70786"/>
                </a:lnTo>
                <a:lnTo>
                  <a:pt x="3165" y="130610"/>
                </a:lnTo>
                <a:lnTo>
                  <a:pt x="1666" y="148986"/>
                </a:lnTo>
                <a:lnTo>
                  <a:pt x="667" y="165999"/>
                </a:lnTo>
                <a:lnTo>
                  <a:pt x="0" y="182103"/>
                </a:lnTo>
                <a:lnTo>
                  <a:pt x="509" y="194745"/>
                </a:lnTo>
                <a:lnTo>
                  <a:pt x="1800" y="205077"/>
                </a:lnTo>
                <a:lnTo>
                  <a:pt x="3613" y="213870"/>
                </a:lnTo>
                <a:lnTo>
                  <a:pt x="8169" y="233801"/>
                </a:lnTo>
                <a:lnTo>
                  <a:pt x="10717" y="244450"/>
                </a:lnTo>
                <a:lnTo>
                  <a:pt x="14321" y="252501"/>
                </a:lnTo>
                <a:lnTo>
                  <a:pt x="18628" y="258822"/>
                </a:lnTo>
                <a:lnTo>
                  <a:pt x="27541" y="268384"/>
                </a:lnTo>
                <a:lnTo>
                  <a:pt x="34678" y="275809"/>
                </a:lnTo>
                <a:lnTo>
                  <a:pt x="39820" y="279123"/>
                </a:lnTo>
                <a:lnTo>
                  <a:pt x="46105" y="282284"/>
                </a:lnTo>
                <a:lnTo>
                  <a:pt x="53153" y="285344"/>
                </a:lnTo>
                <a:lnTo>
                  <a:pt x="59756" y="287384"/>
                </a:lnTo>
                <a:lnTo>
                  <a:pt x="66063" y="288745"/>
                </a:lnTo>
                <a:lnTo>
                  <a:pt x="72174" y="289651"/>
                </a:lnTo>
                <a:lnTo>
                  <a:pt x="77199" y="290256"/>
                </a:lnTo>
                <a:lnTo>
                  <a:pt x="81502" y="290659"/>
                </a:lnTo>
                <a:lnTo>
                  <a:pt x="85323" y="290927"/>
                </a:lnTo>
                <a:lnTo>
                  <a:pt x="89776" y="291106"/>
                </a:lnTo>
                <a:lnTo>
                  <a:pt x="99803" y="291305"/>
                </a:lnTo>
                <a:lnTo>
                  <a:pt x="105144" y="290406"/>
                </a:lnTo>
                <a:lnTo>
                  <a:pt x="110610" y="288854"/>
                </a:lnTo>
                <a:lnTo>
                  <a:pt x="116158" y="286866"/>
                </a:lnTo>
                <a:lnTo>
                  <a:pt x="121762" y="284589"/>
                </a:lnTo>
                <a:lnTo>
                  <a:pt x="127404" y="282119"/>
                </a:lnTo>
                <a:lnTo>
                  <a:pt x="133069" y="279519"/>
                </a:lnTo>
                <a:lnTo>
                  <a:pt x="138751" y="275881"/>
                </a:lnTo>
                <a:lnTo>
                  <a:pt x="144444" y="271550"/>
                </a:lnTo>
                <a:lnTo>
                  <a:pt x="150145" y="266758"/>
                </a:lnTo>
                <a:lnTo>
                  <a:pt x="155850" y="261659"/>
                </a:lnTo>
                <a:lnTo>
                  <a:pt x="167269" y="250913"/>
                </a:lnTo>
                <a:lnTo>
                  <a:pt x="172981" y="244428"/>
                </a:lnTo>
                <a:lnTo>
                  <a:pt x="178695" y="237246"/>
                </a:lnTo>
                <a:lnTo>
                  <a:pt x="184409" y="229602"/>
                </a:lnTo>
                <a:lnTo>
                  <a:pt x="190122" y="222600"/>
                </a:lnTo>
                <a:lnTo>
                  <a:pt x="195837" y="216027"/>
                </a:lnTo>
                <a:lnTo>
                  <a:pt x="201551" y="209741"/>
                </a:lnTo>
                <a:lnTo>
                  <a:pt x="206313" y="202692"/>
                </a:lnTo>
                <a:lnTo>
                  <a:pt x="210441" y="195135"/>
                </a:lnTo>
                <a:lnTo>
                  <a:pt x="214146" y="187240"/>
                </a:lnTo>
                <a:lnTo>
                  <a:pt x="217567" y="179119"/>
                </a:lnTo>
                <a:lnTo>
                  <a:pt x="220801" y="170848"/>
                </a:lnTo>
                <a:lnTo>
                  <a:pt x="223909" y="162476"/>
                </a:lnTo>
                <a:lnTo>
                  <a:pt x="225981" y="154037"/>
                </a:lnTo>
                <a:lnTo>
                  <a:pt x="227363" y="145554"/>
                </a:lnTo>
                <a:lnTo>
                  <a:pt x="228283" y="137041"/>
                </a:lnTo>
                <a:lnTo>
                  <a:pt x="228897" y="129460"/>
                </a:lnTo>
                <a:lnTo>
                  <a:pt x="229307" y="122502"/>
                </a:lnTo>
                <a:lnTo>
                  <a:pt x="229579" y="115958"/>
                </a:lnTo>
                <a:lnTo>
                  <a:pt x="228809" y="108737"/>
                </a:lnTo>
                <a:lnTo>
                  <a:pt x="227343" y="101067"/>
                </a:lnTo>
                <a:lnTo>
                  <a:pt x="225413" y="93095"/>
                </a:lnTo>
                <a:lnTo>
                  <a:pt x="223174" y="85876"/>
                </a:lnTo>
                <a:lnTo>
                  <a:pt x="220729" y="79158"/>
                </a:lnTo>
                <a:lnTo>
                  <a:pt x="218146" y="72774"/>
                </a:lnTo>
                <a:lnTo>
                  <a:pt x="214519" y="66613"/>
                </a:lnTo>
                <a:lnTo>
                  <a:pt x="210196" y="60601"/>
                </a:lnTo>
                <a:lnTo>
                  <a:pt x="205410" y="54688"/>
                </a:lnTo>
                <a:lnTo>
                  <a:pt x="200313" y="48841"/>
                </a:lnTo>
                <a:lnTo>
                  <a:pt x="195011" y="43038"/>
                </a:lnTo>
                <a:lnTo>
                  <a:pt x="189570" y="37264"/>
                </a:lnTo>
                <a:lnTo>
                  <a:pt x="184039" y="32463"/>
                </a:lnTo>
                <a:lnTo>
                  <a:pt x="178446" y="28309"/>
                </a:lnTo>
                <a:lnTo>
                  <a:pt x="172812" y="24588"/>
                </a:lnTo>
                <a:lnTo>
                  <a:pt x="167152" y="21154"/>
                </a:lnTo>
                <a:lnTo>
                  <a:pt x="161474" y="17913"/>
                </a:lnTo>
                <a:lnTo>
                  <a:pt x="155782" y="14799"/>
                </a:lnTo>
                <a:lnTo>
                  <a:pt x="149131" y="11771"/>
                </a:lnTo>
                <a:lnTo>
                  <a:pt x="141839" y="8800"/>
                </a:lnTo>
                <a:lnTo>
                  <a:pt x="134120" y="5866"/>
                </a:lnTo>
                <a:lnTo>
                  <a:pt x="127069" y="3911"/>
                </a:lnTo>
                <a:lnTo>
                  <a:pt x="120464" y="2607"/>
                </a:lnTo>
                <a:lnTo>
                  <a:pt x="114156" y="1738"/>
                </a:lnTo>
                <a:lnTo>
                  <a:pt x="107092" y="1159"/>
                </a:lnTo>
                <a:lnTo>
                  <a:pt x="99525" y="772"/>
                </a:lnTo>
                <a:lnTo>
                  <a:pt x="84452" y="343"/>
                </a:lnTo>
                <a:lnTo>
                  <a:pt x="56712" y="67"/>
                </a:lnTo>
                <a:lnTo>
                  <a:pt x="48794" y="45"/>
                </a:lnTo>
                <a:lnTo>
                  <a:pt x="43515" y="982"/>
                </a:lnTo>
                <a:lnTo>
                  <a:pt x="39996" y="2560"/>
                </a:lnTo>
                <a:lnTo>
                  <a:pt x="35134" y="6852"/>
                </a:lnTo>
                <a:lnTo>
                  <a:pt x="24386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7"/>
          <p:cNvSpPr/>
          <p:nvPr/>
        </p:nvSpPr>
        <p:spPr>
          <a:xfrm>
            <a:off x="7658100" y="2722236"/>
            <a:ext cx="300038" cy="38110"/>
          </a:xfrm>
          <a:custGeom>
            <a:avLst/>
            <a:gdLst/>
            <a:ahLst/>
            <a:cxnLst/>
            <a:rect l="0" t="0" r="0" b="0"/>
            <a:pathLst>
              <a:path w="300038" h="38110">
                <a:moveTo>
                  <a:pt x="0" y="38109"/>
                </a:moveTo>
                <a:lnTo>
                  <a:pt x="18203" y="33558"/>
                </a:lnTo>
                <a:lnTo>
                  <a:pt x="25470" y="31265"/>
                </a:lnTo>
                <a:lnTo>
                  <a:pt x="32220" y="28783"/>
                </a:lnTo>
                <a:lnTo>
                  <a:pt x="38625" y="26177"/>
                </a:lnTo>
                <a:lnTo>
                  <a:pt x="46704" y="23487"/>
                </a:lnTo>
                <a:lnTo>
                  <a:pt x="55902" y="20741"/>
                </a:lnTo>
                <a:lnTo>
                  <a:pt x="65843" y="17957"/>
                </a:lnTo>
                <a:lnTo>
                  <a:pt x="80090" y="15150"/>
                </a:lnTo>
                <a:lnTo>
                  <a:pt x="97208" y="12325"/>
                </a:lnTo>
                <a:lnTo>
                  <a:pt x="116240" y="9490"/>
                </a:lnTo>
                <a:lnTo>
                  <a:pt x="162787" y="3799"/>
                </a:lnTo>
                <a:lnTo>
                  <a:pt x="188535" y="948"/>
                </a:lnTo>
                <a:lnTo>
                  <a:pt x="209510" y="0"/>
                </a:lnTo>
                <a:lnTo>
                  <a:pt x="227303" y="320"/>
                </a:lnTo>
                <a:lnTo>
                  <a:pt x="255329" y="2264"/>
                </a:lnTo>
                <a:lnTo>
                  <a:pt x="274134" y="3128"/>
                </a:lnTo>
                <a:lnTo>
                  <a:pt x="280863" y="4310"/>
                </a:lnTo>
                <a:lnTo>
                  <a:pt x="286302" y="6051"/>
                </a:lnTo>
                <a:lnTo>
                  <a:pt x="300037" y="123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8"/>
          <p:cNvSpPr/>
          <p:nvPr/>
        </p:nvSpPr>
        <p:spPr>
          <a:xfrm>
            <a:off x="7658100" y="2803207"/>
            <a:ext cx="351473" cy="42864"/>
          </a:xfrm>
          <a:custGeom>
            <a:avLst/>
            <a:gdLst/>
            <a:ahLst/>
            <a:cxnLst/>
            <a:rect l="0" t="0" r="0" b="0"/>
            <a:pathLst>
              <a:path w="351473" h="42864">
                <a:moveTo>
                  <a:pt x="0" y="42863"/>
                </a:moveTo>
                <a:lnTo>
                  <a:pt x="22753" y="42863"/>
                </a:lnTo>
                <a:lnTo>
                  <a:pt x="32314" y="41910"/>
                </a:lnTo>
                <a:lnTo>
                  <a:pt x="41545" y="40323"/>
                </a:lnTo>
                <a:lnTo>
                  <a:pt x="50557" y="38312"/>
                </a:lnTo>
                <a:lnTo>
                  <a:pt x="75810" y="33537"/>
                </a:lnTo>
                <a:lnTo>
                  <a:pt x="107036" y="28241"/>
                </a:lnTo>
                <a:lnTo>
                  <a:pt x="143139" y="22711"/>
                </a:lnTo>
                <a:lnTo>
                  <a:pt x="159243" y="20856"/>
                </a:lnTo>
                <a:lnTo>
                  <a:pt x="173790" y="19619"/>
                </a:lnTo>
                <a:lnTo>
                  <a:pt x="187297" y="18794"/>
                </a:lnTo>
                <a:lnTo>
                  <a:pt x="202017" y="17292"/>
                </a:lnTo>
                <a:lnTo>
                  <a:pt x="217546" y="15338"/>
                </a:lnTo>
                <a:lnTo>
                  <a:pt x="233612" y="13083"/>
                </a:lnTo>
                <a:lnTo>
                  <a:pt x="247182" y="11580"/>
                </a:lnTo>
                <a:lnTo>
                  <a:pt x="259085" y="10577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9"/>
          <p:cNvSpPr/>
          <p:nvPr/>
        </p:nvSpPr>
        <p:spPr>
          <a:xfrm>
            <a:off x="8129587" y="2640330"/>
            <a:ext cx="60008" cy="342901"/>
          </a:xfrm>
          <a:custGeom>
            <a:avLst/>
            <a:gdLst/>
            <a:ahLst/>
            <a:cxnLst/>
            <a:rect l="0" t="0" r="0" b="0"/>
            <a:pathLst>
              <a:path w="60008" h="342901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39" y="22895"/>
                </a:lnTo>
                <a:lnTo>
                  <a:pt x="4551" y="26693"/>
                </a:lnTo>
                <a:lnTo>
                  <a:pt x="5892" y="33988"/>
                </a:lnTo>
                <a:lnTo>
                  <a:pt x="6785" y="43613"/>
                </a:lnTo>
                <a:lnTo>
                  <a:pt x="7779" y="64151"/>
                </a:lnTo>
                <a:lnTo>
                  <a:pt x="8220" y="79629"/>
                </a:lnTo>
                <a:lnTo>
                  <a:pt x="10957" y="113178"/>
                </a:lnTo>
                <a:lnTo>
                  <a:pt x="13019" y="135459"/>
                </a:lnTo>
                <a:lnTo>
                  <a:pt x="16300" y="160791"/>
                </a:lnTo>
                <a:lnTo>
                  <a:pt x="28113" y="237930"/>
                </a:lnTo>
                <a:lnTo>
                  <a:pt x="30173" y="253870"/>
                </a:lnTo>
                <a:lnTo>
                  <a:pt x="31545" y="266401"/>
                </a:lnTo>
                <a:lnTo>
                  <a:pt x="33412" y="277613"/>
                </a:lnTo>
                <a:lnTo>
                  <a:pt x="35609" y="287945"/>
                </a:lnTo>
                <a:lnTo>
                  <a:pt x="38028" y="297691"/>
                </a:lnTo>
                <a:lnTo>
                  <a:pt x="39639" y="305140"/>
                </a:lnTo>
                <a:lnTo>
                  <a:pt x="40714" y="311059"/>
                </a:lnTo>
                <a:lnTo>
                  <a:pt x="41430" y="315958"/>
                </a:lnTo>
                <a:lnTo>
                  <a:pt x="43813" y="321128"/>
                </a:lnTo>
                <a:lnTo>
                  <a:pt x="47306" y="326480"/>
                </a:lnTo>
                <a:lnTo>
                  <a:pt x="6000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0"/>
          <p:cNvSpPr/>
          <p:nvPr/>
        </p:nvSpPr>
        <p:spPr>
          <a:xfrm>
            <a:off x="8181022" y="2623706"/>
            <a:ext cx="385763" cy="359519"/>
          </a:xfrm>
          <a:custGeom>
            <a:avLst/>
            <a:gdLst/>
            <a:ahLst/>
            <a:cxnLst/>
            <a:rect l="0" t="0" r="0" b="0"/>
            <a:pathLst>
              <a:path w="385763" h="359519">
                <a:moveTo>
                  <a:pt x="0" y="85204"/>
                </a:moveTo>
                <a:lnTo>
                  <a:pt x="9102" y="71551"/>
                </a:lnTo>
                <a:lnTo>
                  <a:pt x="18650" y="62308"/>
                </a:lnTo>
                <a:lnTo>
                  <a:pt x="23864" y="58510"/>
                </a:lnTo>
                <a:lnTo>
                  <a:pt x="32102" y="53120"/>
                </a:lnTo>
                <a:lnTo>
                  <a:pt x="53955" y="39512"/>
                </a:lnTo>
                <a:lnTo>
                  <a:pt x="64545" y="33787"/>
                </a:lnTo>
                <a:lnTo>
                  <a:pt x="74462" y="29019"/>
                </a:lnTo>
                <a:lnTo>
                  <a:pt x="83931" y="24887"/>
                </a:lnTo>
                <a:lnTo>
                  <a:pt x="93103" y="21180"/>
                </a:lnTo>
                <a:lnTo>
                  <a:pt x="110911" y="14521"/>
                </a:lnTo>
                <a:lnTo>
                  <a:pt x="120613" y="11412"/>
                </a:lnTo>
                <a:lnTo>
                  <a:pt x="130892" y="8387"/>
                </a:lnTo>
                <a:lnTo>
                  <a:pt x="141554" y="5417"/>
                </a:lnTo>
                <a:lnTo>
                  <a:pt x="152472" y="3438"/>
                </a:lnTo>
                <a:lnTo>
                  <a:pt x="163561" y="2118"/>
                </a:lnTo>
                <a:lnTo>
                  <a:pt x="174763" y="1238"/>
                </a:lnTo>
                <a:lnTo>
                  <a:pt x="185089" y="652"/>
                </a:lnTo>
                <a:lnTo>
                  <a:pt x="204182" y="0"/>
                </a:lnTo>
                <a:lnTo>
                  <a:pt x="213274" y="779"/>
                </a:lnTo>
                <a:lnTo>
                  <a:pt x="222192" y="2250"/>
                </a:lnTo>
                <a:lnTo>
                  <a:pt x="230996" y="4184"/>
                </a:lnTo>
                <a:lnTo>
                  <a:pt x="238770" y="6425"/>
                </a:lnTo>
                <a:lnTo>
                  <a:pt x="245858" y="8872"/>
                </a:lnTo>
                <a:lnTo>
                  <a:pt x="252488" y="11456"/>
                </a:lnTo>
                <a:lnTo>
                  <a:pt x="258813" y="13179"/>
                </a:lnTo>
                <a:lnTo>
                  <a:pt x="264935" y="14327"/>
                </a:lnTo>
                <a:lnTo>
                  <a:pt x="270921" y="15093"/>
                </a:lnTo>
                <a:lnTo>
                  <a:pt x="275864" y="17508"/>
                </a:lnTo>
                <a:lnTo>
                  <a:pt x="280112" y="21023"/>
                </a:lnTo>
                <a:lnTo>
                  <a:pt x="283896" y="25272"/>
                </a:lnTo>
                <a:lnTo>
                  <a:pt x="286419" y="30009"/>
                </a:lnTo>
                <a:lnTo>
                  <a:pt x="289223" y="40353"/>
                </a:lnTo>
                <a:lnTo>
                  <a:pt x="289017" y="46730"/>
                </a:lnTo>
                <a:lnTo>
                  <a:pt x="287928" y="53840"/>
                </a:lnTo>
                <a:lnTo>
                  <a:pt x="286250" y="61437"/>
                </a:lnTo>
                <a:lnTo>
                  <a:pt x="283225" y="68407"/>
                </a:lnTo>
                <a:lnTo>
                  <a:pt x="279305" y="74958"/>
                </a:lnTo>
                <a:lnTo>
                  <a:pt x="274785" y="81231"/>
                </a:lnTo>
                <a:lnTo>
                  <a:pt x="270821" y="88270"/>
                </a:lnTo>
                <a:lnTo>
                  <a:pt x="267225" y="95820"/>
                </a:lnTo>
                <a:lnTo>
                  <a:pt x="263874" y="103712"/>
                </a:lnTo>
                <a:lnTo>
                  <a:pt x="256879" y="114687"/>
                </a:lnTo>
                <a:lnTo>
                  <a:pt x="247452" y="127719"/>
                </a:lnTo>
                <a:lnTo>
                  <a:pt x="236406" y="142123"/>
                </a:lnTo>
                <a:lnTo>
                  <a:pt x="225231" y="157440"/>
                </a:lnTo>
                <a:lnTo>
                  <a:pt x="202656" y="189699"/>
                </a:lnTo>
                <a:lnTo>
                  <a:pt x="192253" y="203444"/>
                </a:lnTo>
                <a:lnTo>
                  <a:pt x="182462" y="215466"/>
                </a:lnTo>
                <a:lnTo>
                  <a:pt x="173076" y="226338"/>
                </a:lnTo>
                <a:lnTo>
                  <a:pt x="164914" y="236443"/>
                </a:lnTo>
                <a:lnTo>
                  <a:pt x="157568" y="246037"/>
                </a:lnTo>
                <a:lnTo>
                  <a:pt x="150766" y="255291"/>
                </a:lnTo>
                <a:lnTo>
                  <a:pt x="144325" y="263365"/>
                </a:lnTo>
                <a:lnTo>
                  <a:pt x="138127" y="270653"/>
                </a:lnTo>
                <a:lnTo>
                  <a:pt x="132089" y="277416"/>
                </a:lnTo>
                <a:lnTo>
                  <a:pt x="127112" y="283831"/>
                </a:lnTo>
                <a:lnTo>
                  <a:pt x="122841" y="290011"/>
                </a:lnTo>
                <a:lnTo>
                  <a:pt x="114604" y="302912"/>
                </a:lnTo>
                <a:lnTo>
                  <a:pt x="104593" y="318170"/>
                </a:lnTo>
                <a:lnTo>
                  <a:pt x="101161" y="325287"/>
                </a:lnTo>
                <a:lnTo>
                  <a:pt x="98874" y="331937"/>
                </a:lnTo>
                <a:lnTo>
                  <a:pt x="97348" y="338275"/>
                </a:lnTo>
                <a:lnTo>
                  <a:pt x="95654" y="347857"/>
                </a:lnTo>
                <a:lnTo>
                  <a:pt x="94565" y="357219"/>
                </a:lnTo>
                <a:lnTo>
                  <a:pt x="95429" y="357987"/>
                </a:lnTo>
                <a:lnTo>
                  <a:pt x="96957" y="358499"/>
                </a:lnTo>
                <a:lnTo>
                  <a:pt x="108935" y="359389"/>
                </a:lnTo>
                <a:lnTo>
                  <a:pt x="122624" y="359497"/>
                </a:lnTo>
                <a:lnTo>
                  <a:pt x="147941" y="359518"/>
                </a:lnTo>
                <a:lnTo>
                  <a:pt x="157683" y="358568"/>
                </a:lnTo>
                <a:lnTo>
                  <a:pt x="168940" y="356981"/>
                </a:lnTo>
                <a:lnTo>
                  <a:pt x="202719" y="351726"/>
                </a:lnTo>
                <a:lnTo>
                  <a:pt x="285279" y="339962"/>
                </a:lnTo>
                <a:lnTo>
                  <a:pt x="302581" y="337910"/>
                </a:lnTo>
                <a:lnTo>
                  <a:pt x="316021" y="336542"/>
                </a:lnTo>
                <a:lnTo>
                  <a:pt x="327837" y="335630"/>
                </a:lnTo>
                <a:lnTo>
                  <a:pt x="338574" y="335022"/>
                </a:lnTo>
                <a:lnTo>
                  <a:pt x="348589" y="334617"/>
                </a:lnTo>
                <a:lnTo>
                  <a:pt x="356217" y="335299"/>
                </a:lnTo>
                <a:lnTo>
                  <a:pt x="385762" y="3423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1"/>
          <p:cNvSpPr/>
          <p:nvPr/>
        </p:nvSpPr>
        <p:spPr>
          <a:xfrm>
            <a:off x="8575831" y="2648902"/>
            <a:ext cx="183357" cy="324375"/>
          </a:xfrm>
          <a:custGeom>
            <a:avLst/>
            <a:gdLst/>
            <a:ahLst/>
            <a:cxnLst/>
            <a:rect l="0" t="0" r="0" b="0"/>
            <a:pathLst>
              <a:path w="183357" h="324375">
                <a:moveTo>
                  <a:pt x="76678" y="0"/>
                </a:moveTo>
                <a:lnTo>
                  <a:pt x="63026" y="4551"/>
                </a:lnTo>
                <a:lnTo>
                  <a:pt x="58052" y="6844"/>
                </a:lnTo>
                <a:lnTo>
                  <a:pt x="53784" y="9325"/>
                </a:lnTo>
                <a:lnTo>
                  <a:pt x="49985" y="11932"/>
                </a:lnTo>
                <a:lnTo>
                  <a:pt x="45548" y="16527"/>
                </a:lnTo>
                <a:lnTo>
                  <a:pt x="40685" y="22448"/>
                </a:lnTo>
                <a:lnTo>
                  <a:pt x="35537" y="29253"/>
                </a:lnTo>
                <a:lnTo>
                  <a:pt x="31154" y="35695"/>
                </a:lnTo>
                <a:lnTo>
                  <a:pt x="27279" y="41894"/>
                </a:lnTo>
                <a:lnTo>
                  <a:pt x="23743" y="47932"/>
                </a:lnTo>
                <a:lnTo>
                  <a:pt x="21386" y="53862"/>
                </a:lnTo>
                <a:lnTo>
                  <a:pt x="19814" y="59721"/>
                </a:lnTo>
                <a:lnTo>
                  <a:pt x="17116" y="74168"/>
                </a:lnTo>
                <a:lnTo>
                  <a:pt x="4924" y="135791"/>
                </a:lnTo>
                <a:lnTo>
                  <a:pt x="3125" y="147677"/>
                </a:lnTo>
                <a:lnTo>
                  <a:pt x="1926" y="158459"/>
                </a:lnTo>
                <a:lnTo>
                  <a:pt x="1125" y="168504"/>
                </a:lnTo>
                <a:lnTo>
                  <a:pt x="592" y="177106"/>
                </a:lnTo>
                <a:lnTo>
                  <a:pt x="0" y="191744"/>
                </a:lnTo>
                <a:lnTo>
                  <a:pt x="795" y="198314"/>
                </a:lnTo>
                <a:lnTo>
                  <a:pt x="2277" y="204600"/>
                </a:lnTo>
                <a:lnTo>
                  <a:pt x="4218" y="210695"/>
                </a:lnTo>
                <a:lnTo>
                  <a:pt x="5511" y="217616"/>
                </a:lnTo>
                <a:lnTo>
                  <a:pt x="6374" y="225087"/>
                </a:lnTo>
                <a:lnTo>
                  <a:pt x="6948" y="232925"/>
                </a:lnTo>
                <a:lnTo>
                  <a:pt x="9237" y="241961"/>
                </a:lnTo>
                <a:lnTo>
                  <a:pt x="12668" y="251795"/>
                </a:lnTo>
                <a:lnTo>
                  <a:pt x="16860" y="262161"/>
                </a:lnTo>
                <a:lnTo>
                  <a:pt x="20607" y="270024"/>
                </a:lnTo>
                <a:lnTo>
                  <a:pt x="24058" y="276219"/>
                </a:lnTo>
                <a:lnTo>
                  <a:pt x="27310" y="281301"/>
                </a:lnTo>
                <a:lnTo>
                  <a:pt x="30432" y="286594"/>
                </a:lnTo>
                <a:lnTo>
                  <a:pt x="33465" y="292027"/>
                </a:lnTo>
                <a:lnTo>
                  <a:pt x="36440" y="297555"/>
                </a:lnTo>
                <a:lnTo>
                  <a:pt x="40327" y="302193"/>
                </a:lnTo>
                <a:lnTo>
                  <a:pt x="44824" y="306237"/>
                </a:lnTo>
                <a:lnTo>
                  <a:pt x="49727" y="309886"/>
                </a:lnTo>
                <a:lnTo>
                  <a:pt x="53949" y="312318"/>
                </a:lnTo>
                <a:lnTo>
                  <a:pt x="57716" y="313939"/>
                </a:lnTo>
                <a:lnTo>
                  <a:pt x="61179" y="315020"/>
                </a:lnTo>
                <a:lnTo>
                  <a:pt x="64440" y="316694"/>
                </a:lnTo>
                <a:lnTo>
                  <a:pt x="67567" y="318762"/>
                </a:lnTo>
                <a:lnTo>
                  <a:pt x="70605" y="321093"/>
                </a:lnTo>
                <a:lnTo>
                  <a:pt x="74534" y="322647"/>
                </a:lnTo>
                <a:lnTo>
                  <a:pt x="79060" y="323683"/>
                </a:lnTo>
                <a:lnTo>
                  <a:pt x="83981" y="324374"/>
                </a:lnTo>
                <a:lnTo>
                  <a:pt x="88213" y="323882"/>
                </a:lnTo>
                <a:lnTo>
                  <a:pt x="91989" y="322601"/>
                </a:lnTo>
                <a:lnTo>
                  <a:pt x="95458" y="320795"/>
                </a:lnTo>
                <a:lnTo>
                  <a:pt x="98723" y="318638"/>
                </a:lnTo>
                <a:lnTo>
                  <a:pt x="101853" y="316248"/>
                </a:lnTo>
                <a:lnTo>
                  <a:pt x="104892" y="313702"/>
                </a:lnTo>
                <a:lnTo>
                  <a:pt x="107870" y="311052"/>
                </a:lnTo>
                <a:lnTo>
                  <a:pt x="113719" y="305568"/>
                </a:lnTo>
                <a:lnTo>
                  <a:pt x="126917" y="292575"/>
                </a:lnTo>
                <a:lnTo>
                  <a:pt x="131126" y="287442"/>
                </a:lnTo>
                <a:lnTo>
                  <a:pt x="134884" y="282116"/>
                </a:lnTo>
                <a:lnTo>
                  <a:pt x="138343" y="276660"/>
                </a:lnTo>
                <a:lnTo>
                  <a:pt x="141600" y="270165"/>
                </a:lnTo>
                <a:lnTo>
                  <a:pt x="144725" y="262977"/>
                </a:lnTo>
                <a:lnTo>
                  <a:pt x="147761" y="255328"/>
                </a:lnTo>
                <a:lnTo>
                  <a:pt x="150737" y="248324"/>
                </a:lnTo>
                <a:lnTo>
                  <a:pt x="156584" y="235461"/>
                </a:lnTo>
                <a:lnTo>
                  <a:pt x="159476" y="228412"/>
                </a:lnTo>
                <a:lnTo>
                  <a:pt x="162357" y="220855"/>
                </a:lnTo>
                <a:lnTo>
                  <a:pt x="165230" y="212959"/>
                </a:lnTo>
                <a:lnTo>
                  <a:pt x="168098" y="201980"/>
                </a:lnTo>
                <a:lnTo>
                  <a:pt x="170963" y="188946"/>
                </a:lnTo>
                <a:lnTo>
                  <a:pt x="182403" y="131514"/>
                </a:lnTo>
                <a:lnTo>
                  <a:pt x="183356" y="120061"/>
                </a:lnTo>
                <a:lnTo>
                  <a:pt x="183041" y="110521"/>
                </a:lnTo>
                <a:lnTo>
                  <a:pt x="181877" y="102256"/>
                </a:lnTo>
                <a:lnTo>
                  <a:pt x="181101" y="93888"/>
                </a:lnTo>
                <a:lnTo>
                  <a:pt x="180584" y="85452"/>
                </a:lnTo>
                <a:lnTo>
                  <a:pt x="180238" y="76970"/>
                </a:lnTo>
                <a:lnTo>
                  <a:pt x="178103" y="70364"/>
                </a:lnTo>
                <a:lnTo>
                  <a:pt x="174775" y="65007"/>
                </a:lnTo>
                <a:lnTo>
                  <a:pt x="170652" y="60483"/>
                </a:lnTo>
                <a:lnTo>
                  <a:pt x="166950" y="55562"/>
                </a:lnTo>
                <a:lnTo>
                  <a:pt x="163530" y="50376"/>
                </a:lnTo>
                <a:lnTo>
                  <a:pt x="160296" y="45014"/>
                </a:lnTo>
                <a:lnTo>
                  <a:pt x="157189" y="40487"/>
                </a:lnTo>
                <a:lnTo>
                  <a:pt x="154165" y="36516"/>
                </a:lnTo>
                <a:lnTo>
                  <a:pt x="151196" y="32917"/>
                </a:lnTo>
                <a:lnTo>
                  <a:pt x="147312" y="29565"/>
                </a:lnTo>
                <a:lnTo>
                  <a:pt x="142817" y="26377"/>
                </a:lnTo>
                <a:lnTo>
                  <a:pt x="137916" y="23300"/>
                </a:lnTo>
                <a:lnTo>
                  <a:pt x="133697" y="21248"/>
                </a:lnTo>
                <a:lnTo>
                  <a:pt x="129930" y="19881"/>
                </a:lnTo>
                <a:lnTo>
                  <a:pt x="126468" y="18969"/>
                </a:lnTo>
                <a:lnTo>
                  <a:pt x="122253" y="18361"/>
                </a:lnTo>
                <a:lnTo>
                  <a:pt x="117539" y="17955"/>
                </a:lnTo>
                <a:lnTo>
                  <a:pt x="112491" y="17685"/>
                </a:lnTo>
                <a:lnTo>
                  <a:pt x="101802" y="17385"/>
                </a:lnTo>
                <a:lnTo>
                  <a:pt x="79419" y="17192"/>
                </a:lnTo>
                <a:lnTo>
                  <a:pt x="73744" y="18129"/>
                </a:lnTo>
                <a:lnTo>
                  <a:pt x="68054" y="19706"/>
                </a:lnTo>
                <a:lnTo>
                  <a:pt x="62357" y="21710"/>
                </a:lnTo>
                <a:lnTo>
                  <a:pt x="57606" y="23998"/>
                </a:lnTo>
                <a:lnTo>
                  <a:pt x="53486" y="26476"/>
                </a:lnTo>
                <a:lnTo>
                  <a:pt x="4238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2"/>
          <p:cNvSpPr/>
          <p:nvPr/>
        </p:nvSpPr>
        <p:spPr>
          <a:xfrm>
            <a:off x="8815387" y="2589061"/>
            <a:ext cx="58690" cy="85338"/>
          </a:xfrm>
          <a:custGeom>
            <a:avLst/>
            <a:gdLst/>
            <a:ahLst/>
            <a:cxnLst/>
            <a:rect l="0" t="0" r="0" b="0"/>
            <a:pathLst>
              <a:path w="58690" h="85338">
                <a:moveTo>
                  <a:pt x="17145" y="8406"/>
                </a:moveTo>
                <a:lnTo>
                  <a:pt x="9765" y="15787"/>
                </a:lnTo>
                <a:lnTo>
                  <a:pt x="9367" y="18089"/>
                </a:lnTo>
                <a:lnTo>
                  <a:pt x="9102" y="21529"/>
                </a:lnTo>
                <a:lnTo>
                  <a:pt x="8927" y="25727"/>
                </a:lnTo>
                <a:lnTo>
                  <a:pt x="8730" y="35472"/>
                </a:lnTo>
                <a:lnTo>
                  <a:pt x="8604" y="61801"/>
                </a:lnTo>
                <a:lnTo>
                  <a:pt x="9546" y="67815"/>
                </a:lnTo>
                <a:lnTo>
                  <a:pt x="11127" y="72777"/>
                </a:lnTo>
                <a:lnTo>
                  <a:pt x="13133" y="77038"/>
                </a:lnTo>
                <a:lnTo>
                  <a:pt x="15422" y="79878"/>
                </a:lnTo>
                <a:lnTo>
                  <a:pt x="17902" y="81771"/>
                </a:lnTo>
                <a:lnTo>
                  <a:pt x="20507" y="83034"/>
                </a:lnTo>
                <a:lnTo>
                  <a:pt x="24149" y="83875"/>
                </a:lnTo>
                <a:lnTo>
                  <a:pt x="28482" y="84437"/>
                </a:lnTo>
                <a:lnTo>
                  <a:pt x="40022" y="85337"/>
                </a:lnTo>
                <a:lnTo>
                  <a:pt x="41921" y="84458"/>
                </a:lnTo>
                <a:lnTo>
                  <a:pt x="44140" y="82920"/>
                </a:lnTo>
                <a:lnTo>
                  <a:pt x="46571" y="80942"/>
                </a:lnTo>
                <a:lnTo>
                  <a:pt x="48193" y="78671"/>
                </a:lnTo>
                <a:lnTo>
                  <a:pt x="49273" y="76204"/>
                </a:lnTo>
                <a:lnTo>
                  <a:pt x="49994" y="73607"/>
                </a:lnTo>
                <a:lnTo>
                  <a:pt x="51426" y="70924"/>
                </a:lnTo>
                <a:lnTo>
                  <a:pt x="53335" y="68182"/>
                </a:lnTo>
                <a:lnTo>
                  <a:pt x="55559" y="65402"/>
                </a:lnTo>
                <a:lnTo>
                  <a:pt x="57042" y="62596"/>
                </a:lnTo>
                <a:lnTo>
                  <a:pt x="58031" y="59773"/>
                </a:lnTo>
                <a:lnTo>
                  <a:pt x="58689" y="56938"/>
                </a:lnTo>
                <a:lnTo>
                  <a:pt x="58176" y="54096"/>
                </a:lnTo>
                <a:lnTo>
                  <a:pt x="56882" y="51248"/>
                </a:lnTo>
                <a:lnTo>
                  <a:pt x="55066" y="48398"/>
                </a:lnTo>
                <a:lnTo>
                  <a:pt x="52903" y="43640"/>
                </a:lnTo>
                <a:lnTo>
                  <a:pt x="50509" y="37610"/>
                </a:lnTo>
                <a:lnTo>
                  <a:pt x="47960" y="30733"/>
                </a:lnTo>
                <a:lnTo>
                  <a:pt x="45308" y="25196"/>
                </a:lnTo>
                <a:lnTo>
                  <a:pt x="42588" y="20552"/>
                </a:lnTo>
                <a:lnTo>
                  <a:pt x="39822" y="16503"/>
                </a:lnTo>
                <a:lnTo>
                  <a:pt x="37978" y="12852"/>
                </a:lnTo>
                <a:lnTo>
                  <a:pt x="36749" y="9465"/>
                </a:lnTo>
                <a:lnTo>
                  <a:pt x="35929" y="6254"/>
                </a:lnTo>
                <a:lnTo>
                  <a:pt x="34430" y="4114"/>
                </a:lnTo>
                <a:lnTo>
                  <a:pt x="32479" y="2687"/>
                </a:lnTo>
                <a:lnTo>
                  <a:pt x="30225" y="1736"/>
                </a:lnTo>
                <a:lnTo>
                  <a:pt x="26818" y="1102"/>
                </a:lnTo>
                <a:lnTo>
                  <a:pt x="22641" y="679"/>
                </a:lnTo>
                <a:lnTo>
                  <a:pt x="11352" y="0"/>
                </a:lnTo>
                <a:lnTo>
                  <a:pt x="9474" y="897"/>
                </a:lnTo>
                <a:lnTo>
                  <a:pt x="7268" y="2448"/>
                </a:lnTo>
                <a:lnTo>
                  <a:pt x="0" y="8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3"/>
          <p:cNvSpPr/>
          <p:nvPr/>
        </p:nvSpPr>
        <p:spPr>
          <a:xfrm>
            <a:off x="5502552" y="4200565"/>
            <a:ext cx="278171" cy="368429"/>
          </a:xfrm>
          <a:custGeom>
            <a:avLst/>
            <a:gdLst/>
            <a:ahLst/>
            <a:cxnLst/>
            <a:rect l="0" t="0" r="0" b="0"/>
            <a:pathLst>
              <a:path w="278171" h="368429">
                <a:moveTo>
                  <a:pt x="235307" y="17105"/>
                </a:moveTo>
                <a:lnTo>
                  <a:pt x="221655" y="12554"/>
                </a:lnTo>
                <a:lnTo>
                  <a:pt x="216681" y="10261"/>
                </a:lnTo>
                <a:lnTo>
                  <a:pt x="208614" y="5173"/>
                </a:lnTo>
                <a:lnTo>
                  <a:pt x="204177" y="3435"/>
                </a:lnTo>
                <a:lnTo>
                  <a:pt x="199314" y="2277"/>
                </a:lnTo>
                <a:lnTo>
                  <a:pt x="194167" y="1504"/>
                </a:lnTo>
                <a:lnTo>
                  <a:pt x="187878" y="990"/>
                </a:lnTo>
                <a:lnTo>
                  <a:pt x="180828" y="646"/>
                </a:lnTo>
                <a:lnTo>
                  <a:pt x="166327" y="265"/>
                </a:lnTo>
                <a:lnTo>
                  <a:pt x="140170" y="0"/>
                </a:lnTo>
                <a:lnTo>
                  <a:pt x="136639" y="939"/>
                </a:lnTo>
                <a:lnTo>
                  <a:pt x="130178" y="4522"/>
                </a:lnTo>
                <a:lnTo>
                  <a:pt x="121591" y="9290"/>
                </a:lnTo>
                <a:lnTo>
                  <a:pt x="116634" y="11895"/>
                </a:lnTo>
                <a:lnTo>
                  <a:pt x="111424" y="15536"/>
                </a:lnTo>
                <a:lnTo>
                  <a:pt x="106046" y="19869"/>
                </a:lnTo>
                <a:lnTo>
                  <a:pt x="100556" y="24663"/>
                </a:lnTo>
                <a:lnTo>
                  <a:pt x="94038" y="31668"/>
                </a:lnTo>
                <a:lnTo>
                  <a:pt x="86835" y="40149"/>
                </a:lnTo>
                <a:lnTo>
                  <a:pt x="79176" y="49612"/>
                </a:lnTo>
                <a:lnTo>
                  <a:pt x="71212" y="60684"/>
                </a:lnTo>
                <a:lnTo>
                  <a:pt x="63046" y="72828"/>
                </a:lnTo>
                <a:lnTo>
                  <a:pt x="46352" y="99021"/>
                </a:lnTo>
                <a:lnTo>
                  <a:pt x="29408" y="126537"/>
                </a:lnTo>
                <a:lnTo>
                  <a:pt x="23745" y="138637"/>
                </a:lnTo>
                <a:lnTo>
                  <a:pt x="19972" y="149561"/>
                </a:lnTo>
                <a:lnTo>
                  <a:pt x="17455" y="159701"/>
                </a:lnTo>
                <a:lnTo>
                  <a:pt x="14825" y="169319"/>
                </a:lnTo>
                <a:lnTo>
                  <a:pt x="9363" y="187626"/>
                </a:lnTo>
                <a:lnTo>
                  <a:pt x="933" y="213997"/>
                </a:lnTo>
                <a:lnTo>
                  <a:pt x="0" y="221709"/>
                </a:lnTo>
                <a:lnTo>
                  <a:pt x="331" y="228755"/>
                </a:lnTo>
                <a:lnTo>
                  <a:pt x="1505" y="235358"/>
                </a:lnTo>
                <a:lnTo>
                  <a:pt x="3238" y="243569"/>
                </a:lnTo>
                <a:lnTo>
                  <a:pt x="7706" y="262853"/>
                </a:lnTo>
                <a:lnTo>
                  <a:pt x="10231" y="271424"/>
                </a:lnTo>
                <a:lnTo>
                  <a:pt x="12866" y="279044"/>
                </a:lnTo>
                <a:lnTo>
                  <a:pt x="15576" y="286028"/>
                </a:lnTo>
                <a:lnTo>
                  <a:pt x="19287" y="293542"/>
                </a:lnTo>
                <a:lnTo>
                  <a:pt x="23666" y="301409"/>
                </a:lnTo>
                <a:lnTo>
                  <a:pt x="28491" y="309511"/>
                </a:lnTo>
                <a:lnTo>
                  <a:pt x="33613" y="315864"/>
                </a:lnTo>
                <a:lnTo>
                  <a:pt x="38932" y="321053"/>
                </a:lnTo>
                <a:lnTo>
                  <a:pt x="44383" y="325464"/>
                </a:lnTo>
                <a:lnTo>
                  <a:pt x="49922" y="329358"/>
                </a:lnTo>
                <a:lnTo>
                  <a:pt x="55519" y="332906"/>
                </a:lnTo>
                <a:lnTo>
                  <a:pt x="61156" y="336223"/>
                </a:lnTo>
                <a:lnTo>
                  <a:pt x="66820" y="339388"/>
                </a:lnTo>
                <a:lnTo>
                  <a:pt x="78191" y="345444"/>
                </a:lnTo>
                <a:lnTo>
                  <a:pt x="84844" y="348392"/>
                </a:lnTo>
                <a:lnTo>
                  <a:pt x="92135" y="351311"/>
                </a:lnTo>
                <a:lnTo>
                  <a:pt x="99855" y="354209"/>
                </a:lnTo>
                <a:lnTo>
                  <a:pt x="108811" y="357094"/>
                </a:lnTo>
                <a:lnTo>
                  <a:pt x="118592" y="359969"/>
                </a:lnTo>
                <a:lnTo>
                  <a:pt x="128922" y="362839"/>
                </a:lnTo>
                <a:lnTo>
                  <a:pt x="140571" y="364751"/>
                </a:lnTo>
                <a:lnTo>
                  <a:pt x="153100" y="366026"/>
                </a:lnTo>
                <a:lnTo>
                  <a:pt x="176863" y="367444"/>
                </a:lnTo>
                <a:lnTo>
                  <a:pt x="193775" y="368073"/>
                </a:lnTo>
                <a:lnTo>
                  <a:pt x="218556" y="368428"/>
                </a:lnTo>
                <a:lnTo>
                  <a:pt x="226046" y="367525"/>
                </a:lnTo>
                <a:lnTo>
                  <a:pt x="232942" y="365971"/>
                </a:lnTo>
                <a:lnTo>
                  <a:pt x="239446" y="363982"/>
                </a:lnTo>
                <a:lnTo>
                  <a:pt x="245687" y="361703"/>
                </a:lnTo>
                <a:lnTo>
                  <a:pt x="251752" y="359232"/>
                </a:lnTo>
                <a:lnTo>
                  <a:pt x="278170" y="34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"/>
          <p:cNvSpPr/>
          <p:nvPr/>
        </p:nvSpPr>
        <p:spPr>
          <a:xfrm>
            <a:off x="5859573" y="4240079"/>
            <a:ext cx="178069" cy="303124"/>
          </a:xfrm>
          <a:custGeom>
            <a:avLst/>
            <a:gdLst/>
            <a:ahLst/>
            <a:cxnLst/>
            <a:rect l="0" t="0" r="0" b="0"/>
            <a:pathLst>
              <a:path w="178069" h="303124">
                <a:moveTo>
                  <a:pt x="49736" y="29025"/>
                </a:moveTo>
                <a:lnTo>
                  <a:pt x="30424" y="48338"/>
                </a:lnTo>
                <a:lnTo>
                  <a:pt x="27336" y="52378"/>
                </a:lnTo>
                <a:lnTo>
                  <a:pt x="24325" y="56976"/>
                </a:lnTo>
                <a:lnTo>
                  <a:pt x="21366" y="61947"/>
                </a:lnTo>
                <a:lnTo>
                  <a:pt x="18440" y="70023"/>
                </a:lnTo>
                <a:lnTo>
                  <a:pt x="15538" y="80170"/>
                </a:lnTo>
                <a:lnTo>
                  <a:pt x="12649" y="91697"/>
                </a:lnTo>
                <a:lnTo>
                  <a:pt x="9772" y="102239"/>
                </a:lnTo>
                <a:lnTo>
                  <a:pt x="4034" y="121572"/>
                </a:lnTo>
                <a:lnTo>
                  <a:pt x="2124" y="130729"/>
                </a:lnTo>
                <a:lnTo>
                  <a:pt x="849" y="139690"/>
                </a:lnTo>
                <a:lnTo>
                  <a:pt x="0" y="148522"/>
                </a:lnTo>
                <a:lnTo>
                  <a:pt x="387" y="162030"/>
                </a:lnTo>
                <a:lnTo>
                  <a:pt x="1597" y="178655"/>
                </a:lnTo>
                <a:lnTo>
                  <a:pt x="3356" y="197359"/>
                </a:lnTo>
                <a:lnTo>
                  <a:pt x="4528" y="212685"/>
                </a:lnTo>
                <a:lnTo>
                  <a:pt x="5311" y="225760"/>
                </a:lnTo>
                <a:lnTo>
                  <a:pt x="5832" y="237335"/>
                </a:lnTo>
                <a:lnTo>
                  <a:pt x="8084" y="246003"/>
                </a:lnTo>
                <a:lnTo>
                  <a:pt x="11491" y="252735"/>
                </a:lnTo>
                <a:lnTo>
                  <a:pt x="15667" y="258175"/>
                </a:lnTo>
                <a:lnTo>
                  <a:pt x="20356" y="264659"/>
                </a:lnTo>
                <a:lnTo>
                  <a:pt x="30646" y="279484"/>
                </a:lnTo>
                <a:lnTo>
                  <a:pt x="35105" y="285533"/>
                </a:lnTo>
                <a:lnTo>
                  <a:pt x="39029" y="290518"/>
                </a:lnTo>
                <a:lnTo>
                  <a:pt x="42598" y="294794"/>
                </a:lnTo>
                <a:lnTo>
                  <a:pt x="46883" y="297645"/>
                </a:lnTo>
                <a:lnTo>
                  <a:pt x="51644" y="299545"/>
                </a:lnTo>
                <a:lnTo>
                  <a:pt x="56723" y="300812"/>
                </a:lnTo>
                <a:lnTo>
                  <a:pt x="61062" y="301656"/>
                </a:lnTo>
                <a:lnTo>
                  <a:pt x="64907" y="302220"/>
                </a:lnTo>
                <a:lnTo>
                  <a:pt x="68422" y="302595"/>
                </a:lnTo>
                <a:lnTo>
                  <a:pt x="72671" y="302846"/>
                </a:lnTo>
                <a:lnTo>
                  <a:pt x="82472" y="303123"/>
                </a:lnTo>
                <a:lnTo>
                  <a:pt x="86800" y="302245"/>
                </a:lnTo>
                <a:lnTo>
                  <a:pt x="90638" y="300707"/>
                </a:lnTo>
                <a:lnTo>
                  <a:pt x="94149" y="298729"/>
                </a:lnTo>
                <a:lnTo>
                  <a:pt x="98395" y="295505"/>
                </a:lnTo>
                <a:lnTo>
                  <a:pt x="103130" y="291451"/>
                </a:lnTo>
                <a:lnTo>
                  <a:pt x="112520" y="282820"/>
                </a:lnTo>
                <a:lnTo>
                  <a:pt x="119868" y="275808"/>
                </a:lnTo>
                <a:lnTo>
                  <a:pt x="133910" y="261955"/>
                </a:lnTo>
                <a:lnTo>
                  <a:pt x="138237" y="256702"/>
                </a:lnTo>
                <a:lnTo>
                  <a:pt x="142075" y="251295"/>
                </a:lnTo>
                <a:lnTo>
                  <a:pt x="145586" y="245785"/>
                </a:lnTo>
                <a:lnTo>
                  <a:pt x="148878" y="239254"/>
                </a:lnTo>
                <a:lnTo>
                  <a:pt x="152026" y="232043"/>
                </a:lnTo>
                <a:lnTo>
                  <a:pt x="155077" y="224378"/>
                </a:lnTo>
                <a:lnTo>
                  <a:pt x="163547" y="200622"/>
                </a:lnTo>
                <a:lnTo>
                  <a:pt x="168473" y="186285"/>
                </a:lnTo>
                <a:lnTo>
                  <a:pt x="171756" y="173871"/>
                </a:lnTo>
                <a:lnTo>
                  <a:pt x="173946" y="162737"/>
                </a:lnTo>
                <a:lnTo>
                  <a:pt x="175405" y="152456"/>
                </a:lnTo>
                <a:lnTo>
                  <a:pt x="176378" y="139888"/>
                </a:lnTo>
                <a:lnTo>
                  <a:pt x="177027" y="125794"/>
                </a:lnTo>
                <a:lnTo>
                  <a:pt x="178068" y="80313"/>
                </a:lnTo>
                <a:lnTo>
                  <a:pt x="177201" y="70838"/>
                </a:lnTo>
                <a:lnTo>
                  <a:pt x="175670" y="60710"/>
                </a:lnTo>
                <a:lnTo>
                  <a:pt x="173697" y="50149"/>
                </a:lnTo>
                <a:lnTo>
                  <a:pt x="171429" y="41203"/>
                </a:lnTo>
                <a:lnTo>
                  <a:pt x="168965" y="33334"/>
                </a:lnTo>
                <a:lnTo>
                  <a:pt x="166370" y="26183"/>
                </a:lnTo>
                <a:lnTo>
                  <a:pt x="163687" y="20463"/>
                </a:lnTo>
                <a:lnTo>
                  <a:pt x="158166" y="11568"/>
                </a:lnTo>
                <a:lnTo>
                  <a:pt x="154408" y="7862"/>
                </a:lnTo>
                <a:lnTo>
                  <a:pt x="149998" y="4439"/>
                </a:lnTo>
                <a:lnTo>
                  <a:pt x="145152" y="1205"/>
                </a:lnTo>
                <a:lnTo>
                  <a:pt x="140970" y="0"/>
                </a:lnTo>
                <a:lnTo>
                  <a:pt x="137228" y="151"/>
                </a:lnTo>
                <a:lnTo>
                  <a:pt x="133782" y="1203"/>
                </a:lnTo>
                <a:lnTo>
                  <a:pt x="129580" y="1905"/>
                </a:lnTo>
                <a:lnTo>
                  <a:pt x="124872" y="2372"/>
                </a:lnTo>
                <a:lnTo>
                  <a:pt x="119830" y="2685"/>
                </a:lnTo>
                <a:lnTo>
                  <a:pt x="114563" y="3845"/>
                </a:lnTo>
                <a:lnTo>
                  <a:pt x="109146" y="5571"/>
                </a:lnTo>
                <a:lnTo>
                  <a:pt x="103631" y="7674"/>
                </a:lnTo>
                <a:lnTo>
                  <a:pt x="99001" y="10029"/>
                </a:lnTo>
                <a:lnTo>
                  <a:pt x="94962" y="12551"/>
                </a:lnTo>
                <a:lnTo>
                  <a:pt x="91317" y="15185"/>
                </a:lnTo>
                <a:lnTo>
                  <a:pt x="86982" y="18846"/>
                </a:lnTo>
                <a:lnTo>
                  <a:pt x="82187" y="23192"/>
                </a:lnTo>
                <a:lnTo>
                  <a:pt x="66881" y="375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"/>
          <p:cNvSpPr/>
          <p:nvPr/>
        </p:nvSpPr>
        <p:spPr>
          <a:xfrm>
            <a:off x="6123622" y="4210970"/>
            <a:ext cx="368467" cy="341028"/>
          </a:xfrm>
          <a:custGeom>
            <a:avLst/>
            <a:gdLst/>
            <a:ahLst/>
            <a:cxnLst/>
            <a:rect l="0" t="0" r="0" b="0"/>
            <a:pathLst>
              <a:path w="368467" h="341028">
                <a:moveTo>
                  <a:pt x="0" y="32417"/>
                </a:moveTo>
                <a:lnTo>
                  <a:pt x="9102" y="41519"/>
                </a:lnTo>
                <a:lnTo>
                  <a:pt x="18650" y="48527"/>
                </a:lnTo>
                <a:lnTo>
                  <a:pt x="23864" y="51730"/>
                </a:lnTo>
                <a:lnTo>
                  <a:pt x="32196" y="60368"/>
                </a:lnTo>
                <a:lnTo>
                  <a:pt x="39074" y="70557"/>
                </a:lnTo>
                <a:lnTo>
                  <a:pt x="42242" y="75941"/>
                </a:lnTo>
                <a:lnTo>
                  <a:pt x="45306" y="81436"/>
                </a:lnTo>
                <a:lnTo>
                  <a:pt x="63272" y="111923"/>
                </a:lnTo>
                <a:lnTo>
                  <a:pt x="67899" y="122568"/>
                </a:lnTo>
                <a:lnTo>
                  <a:pt x="70983" y="132523"/>
                </a:lnTo>
                <a:lnTo>
                  <a:pt x="73040" y="142017"/>
                </a:lnTo>
                <a:lnTo>
                  <a:pt x="77864" y="167806"/>
                </a:lnTo>
                <a:lnTo>
                  <a:pt x="80485" y="182684"/>
                </a:lnTo>
                <a:lnTo>
                  <a:pt x="85936" y="222075"/>
                </a:lnTo>
                <a:lnTo>
                  <a:pt x="88723" y="244581"/>
                </a:lnTo>
                <a:lnTo>
                  <a:pt x="89629" y="263394"/>
                </a:lnTo>
                <a:lnTo>
                  <a:pt x="89280" y="279747"/>
                </a:lnTo>
                <a:lnTo>
                  <a:pt x="86427" y="315164"/>
                </a:lnTo>
                <a:lnTo>
                  <a:pt x="85240" y="318070"/>
                </a:lnTo>
                <a:lnTo>
                  <a:pt x="83497" y="320008"/>
                </a:lnTo>
                <a:lnTo>
                  <a:pt x="81382" y="321299"/>
                </a:lnTo>
                <a:lnTo>
                  <a:pt x="79973" y="321208"/>
                </a:lnTo>
                <a:lnTo>
                  <a:pt x="79033" y="320194"/>
                </a:lnTo>
                <a:lnTo>
                  <a:pt x="78406" y="318565"/>
                </a:lnTo>
                <a:lnTo>
                  <a:pt x="72973" y="311724"/>
                </a:lnTo>
                <a:lnTo>
                  <a:pt x="67993" y="301333"/>
                </a:lnTo>
                <a:lnTo>
                  <a:pt x="65331" y="294562"/>
                </a:lnTo>
                <a:lnTo>
                  <a:pt x="62604" y="285285"/>
                </a:lnTo>
                <a:lnTo>
                  <a:pt x="59834" y="274339"/>
                </a:lnTo>
                <a:lnTo>
                  <a:pt x="57034" y="262278"/>
                </a:lnTo>
                <a:lnTo>
                  <a:pt x="55168" y="248523"/>
                </a:lnTo>
                <a:lnTo>
                  <a:pt x="53923" y="233638"/>
                </a:lnTo>
                <a:lnTo>
                  <a:pt x="53094" y="217999"/>
                </a:lnTo>
                <a:lnTo>
                  <a:pt x="53494" y="201859"/>
                </a:lnTo>
                <a:lnTo>
                  <a:pt x="54712" y="185383"/>
                </a:lnTo>
                <a:lnTo>
                  <a:pt x="56477" y="168684"/>
                </a:lnTo>
                <a:lnTo>
                  <a:pt x="58607" y="154694"/>
                </a:lnTo>
                <a:lnTo>
                  <a:pt x="60979" y="142510"/>
                </a:lnTo>
                <a:lnTo>
                  <a:pt x="63513" y="131530"/>
                </a:lnTo>
                <a:lnTo>
                  <a:pt x="67107" y="119447"/>
                </a:lnTo>
                <a:lnTo>
                  <a:pt x="71408" y="106630"/>
                </a:lnTo>
                <a:lnTo>
                  <a:pt x="76180" y="93322"/>
                </a:lnTo>
                <a:lnTo>
                  <a:pt x="81267" y="82546"/>
                </a:lnTo>
                <a:lnTo>
                  <a:pt x="86563" y="73456"/>
                </a:lnTo>
                <a:lnTo>
                  <a:pt x="91999" y="65491"/>
                </a:lnTo>
                <a:lnTo>
                  <a:pt x="96575" y="59229"/>
                </a:lnTo>
                <a:lnTo>
                  <a:pt x="104200" y="49731"/>
                </a:lnTo>
                <a:lnTo>
                  <a:pt x="113304" y="39795"/>
                </a:lnTo>
                <a:lnTo>
                  <a:pt x="118398" y="34478"/>
                </a:lnTo>
                <a:lnTo>
                  <a:pt x="123700" y="30933"/>
                </a:lnTo>
                <a:lnTo>
                  <a:pt x="134671" y="26995"/>
                </a:lnTo>
                <a:lnTo>
                  <a:pt x="143356" y="25245"/>
                </a:lnTo>
                <a:lnTo>
                  <a:pt x="153601" y="24259"/>
                </a:lnTo>
                <a:lnTo>
                  <a:pt x="162669" y="23968"/>
                </a:lnTo>
                <a:lnTo>
                  <a:pt x="165596" y="23926"/>
                </a:lnTo>
                <a:lnTo>
                  <a:pt x="168500" y="25804"/>
                </a:lnTo>
                <a:lnTo>
                  <a:pt x="174266" y="32970"/>
                </a:lnTo>
                <a:lnTo>
                  <a:pt x="182868" y="43164"/>
                </a:lnTo>
                <a:lnTo>
                  <a:pt x="188590" y="51799"/>
                </a:lnTo>
                <a:lnTo>
                  <a:pt x="191449" y="56768"/>
                </a:lnTo>
                <a:lnTo>
                  <a:pt x="194308" y="64844"/>
                </a:lnTo>
                <a:lnTo>
                  <a:pt x="197166" y="74990"/>
                </a:lnTo>
                <a:lnTo>
                  <a:pt x="200024" y="86516"/>
                </a:lnTo>
                <a:lnTo>
                  <a:pt x="201929" y="99916"/>
                </a:lnTo>
                <a:lnTo>
                  <a:pt x="203200" y="114564"/>
                </a:lnTo>
                <a:lnTo>
                  <a:pt x="204046" y="130044"/>
                </a:lnTo>
                <a:lnTo>
                  <a:pt x="204988" y="159944"/>
                </a:lnTo>
                <a:lnTo>
                  <a:pt x="205696" y="225160"/>
                </a:lnTo>
                <a:lnTo>
                  <a:pt x="204758" y="233303"/>
                </a:lnTo>
                <a:lnTo>
                  <a:pt x="203180" y="242541"/>
                </a:lnTo>
                <a:lnTo>
                  <a:pt x="201176" y="252510"/>
                </a:lnTo>
                <a:lnTo>
                  <a:pt x="199840" y="260108"/>
                </a:lnTo>
                <a:lnTo>
                  <a:pt x="198949" y="266126"/>
                </a:lnTo>
                <a:lnTo>
                  <a:pt x="197520" y="278078"/>
                </a:lnTo>
                <a:lnTo>
                  <a:pt x="196449" y="279059"/>
                </a:lnTo>
                <a:lnTo>
                  <a:pt x="194784" y="279712"/>
                </a:lnTo>
                <a:lnTo>
                  <a:pt x="192721" y="280148"/>
                </a:lnTo>
                <a:lnTo>
                  <a:pt x="191346" y="279486"/>
                </a:lnTo>
                <a:lnTo>
                  <a:pt x="190429" y="278092"/>
                </a:lnTo>
                <a:lnTo>
                  <a:pt x="189818" y="276211"/>
                </a:lnTo>
                <a:lnTo>
                  <a:pt x="186599" y="271580"/>
                </a:lnTo>
                <a:lnTo>
                  <a:pt x="181993" y="265394"/>
                </a:lnTo>
                <a:lnTo>
                  <a:pt x="176771" y="256295"/>
                </a:lnTo>
                <a:lnTo>
                  <a:pt x="174997" y="249296"/>
                </a:lnTo>
                <a:lnTo>
                  <a:pt x="173815" y="240821"/>
                </a:lnTo>
                <a:lnTo>
                  <a:pt x="173026" y="231360"/>
                </a:lnTo>
                <a:lnTo>
                  <a:pt x="173454" y="222196"/>
                </a:lnTo>
                <a:lnTo>
                  <a:pt x="174691" y="213228"/>
                </a:lnTo>
                <a:lnTo>
                  <a:pt x="176468" y="204393"/>
                </a:lnTo>
                <a:lnTo>
                  <a:pt x="183520" y="164653"/>
                </a:lnTo>
                <a:lnTo>
                  <a:pt x="186164" y="152960"/>
                </a:lnTo>
                <a:lnTo>
                  <a:pt x="188880" y="143259"/>
                </a:lnTo>
                <a:lnTo>
                  <a:pt x="200081" y="109451"/>
                </a:lnTo>
                <a:lnTo>
                  <a:pt x="204825" y="99013"/>
                </a:lnTo>
                <a:lnTo>
                  <a:pt x="210845" y="87292"/>
                </a:lnTo>
                <a:lnTo>
                  <a:pt x="217716" y="74715"/>
                </a:lnTo>
                <a:lnTo>
                  <a:pt x="224201" y="64426"/>
                </a:lnTo>
                <a:lnTo>
                  <a:pt x="230430" y="55661"/>
                </a:lnTo>
                <a:lnTo>
                  <a:pt x="236488" y="47913"/>
                </a:lnTo>
                <a:lnTo>
                  <a:pt x="242431" y="40843"/>
                </a:lnTo>
                <a:lnTo>
                  <a:pt x="248298" y="34224"/>
                </a:lnTo>
                <a:lnTo>
                  <a:pt x="254115" y="27907"/>
                </a:lnTo>
                <a:lnTo>
                  <a:pt x="259897" y="22743"/>
                </a:lnTo>
                <a:lnTo>
                  <a:pt x="271403" y="14465"/>
                </a:lnTo>
                <a:lnTo>
                  <a:pt x="282866" y="7611"/>
                </a:lnTo>
                <a:lnTo>
                  <a:pt x="288590" y="4449"/>
                </a:lnTo>
                <a:lnTo>
                  <a:pt x="300030" y="937"/>
                </a:lnTo>
                <a:lnTo>
                  <a:pt x="305747" y="0"/>
                </a:lnTo>
                <a:lnTo>
                  <a:pt x="310512" y="329"/>
                </a:lnTo>
                <a:lnTo>
                  <a:pt x="314640" y="1500"/>
                </a:lnTo>
                <a:lnTo>
                  <a:pt x="322720" y="5341"/>
                </a:lnTo>
                <a:lnTo>
                  <a:pt x="332662" y="10223"/>
                </a:lnTo>
                <a:lnTo>
                  <a:pt x="340890" y="15568"/>
                </a:lnTo>
                <a:lnTo>
                  <a:pt x="344417" y="18327"/>
                </a:lnTo>
                <a:lnTo>
                  <a:pt x="347722" y="23024"/>
                </a:lnTo>
                <a:lnTo>
                  <a:pt x="350877" y="29013"/>
                </a:lnTo>
                <a:lnTo>
                  <a:pt x="353933" y="35862"/>
                </a:lnTo>
                <a:lnTo>
                  <a:pt x="356923" y="43286"/>
                </a:lnTo>
                <a:lnTo>
                  <a:pt x="362785" y="59155"/>
                </a:lnTo>
                <a:lnTo>
                  <a:pt x="364730" y="67387"/>
                </a:lnTo>
                <a:lnTo>
                  <a:pt x="366026" y="75733"/>
                </a:lnTo>
                <a:lnTo>
                  <a:pt x="366889" y="84155"/>
                </a:lnTo>
                <a:lnTo>
                  <a:pt x="367465" y="93578"/>
                </a:lnTo>
                <a:lnTo>
                  <a:pt x="368106" y="114210"/>
                </a:lnTo>
                <a:lnTo>
                  <a:pt x="368466" y="174550"/>
                </a:lnTo>
                <a:lnTo>
                  <a:pt x="367564" y="192895"/>
                </a:lnTo>
                <a:lnTo>
                  <a:pt x="366010" y="207983"/>
                </a:lnTo>
                <a:lnTo>
                  <a:pt x="364022" y="220899"/>
                </a:lnTo>
                <a:lnTo>
                  <a:pt x="362696" y="235224"/>
                </a:lnTo>
                <a:lnTo>
                  <a:pt x="361813" y="250489"/>
                </a:lnTo>
                <a:lnTo>
                  <a:pt x="360045" y="3410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6"/>
          <p:cNvSpPr/>
          <p:nvPr/>
        </p:nvSpPr>
        <p:spPr>
          <a:xfrm>
            <a:off x="6586537" y="4243387"/>
            <a:ext cx="115213" cy="514701"/>
          </a:xfrm>
          <a:custGeom>
            <a:avLst/>
            <a:gdLst/>
            <a:ahLst/>
            <a:cxnLst/>
            <a:rect l="0" t="0" r="0" b="0"/>
            <a:pathLst>
              <a:path w="115213" h="514701">
                <a:moveTo>
                  <a:pt x="0" y="0"/>
                </a:moveTo>
                <a:lnTo>
                  <a:pt x="9102" y="9102"/>
                </a:lnTo>
                <a:lnTo>
                  <a:pt x="12736" y="13688"/>
                </a:lnTo>
                <a:lnTo>
                  <a:pt x="16111" y="18650"/>
                </a:lnTo>
                <a:lnTo>
                  <a:pt x="19313" y="23864"/>
                </a:lnTo>
                <a:lnTo>
                  <a:pt x="22400" y="30197"/>
                </a:lnTo>
                <a:lnTo>
                  <a:pt x="25411" y="37276"/>
                </a:lnTo>
                <a:lnTo>
                  <a:pt x="28371" y="44853"/>
                </a:lnTo>
                <a:lnTo>
                  <a:pt x="34199" y="60893"/>
                </a:lnTo>
                <a:lnTo>
                  <a:pt x="37087" y="69170"/>
                </a:lnTo>
                <a:lnTo>
                  <a:pt x="39012" y="77546"/>
                </a:lnTo>
                <a:lnTo>
                  <a:pt x="40295" y="85987"/>
                </a:lnTo>
                <a:lnTo>
                  <a:pt x="41152" y="94473"/>
                </a:lnTo>
                <a:lnTo>
                  <a:pt x="42674" y="103939"/>
                </a:lnTo>
                <a:lnTo>
                  <a:pt x="44642" y="114060"/>
                </a:lnTo>
                <a:lnTo>
                  <a:pt x="49368" y="135466"/>
                </a:lnTo>
                <a:lnTo>
                  <a:pt x="54644" y="157680"/>
                </a:lnTo>
                <a:lnTo>
                  <a:pt x="65244" y="223432"/>
                </a:lnTo>
                <a:lnTo>
                  <a:pt x="77575" y="308853"/>
                </a:lnTo>
                <a:lnTo>
                  <a:pt x="86230" y="378568"/>
                </a:lnTo>
                <a:lnTo>
                  <a:pt x="89871" y="403827"/>
                </a:lnTo>
                <a:lnTo>
                  <a:pt x="93252" y="423523"/>
                </a:lnTo>
                <a:lnTo>
                  <a:pt x="105521" y="484767"/>
                </a:lnTo>
                <a:lnTo>
                  <a:pt x="108448" y="495581"/>
                </a:lnTo>
                <a:lnTo>
                  <a:pt x="111351" y="503742"/>
                </a:lnTo>
                <a:lnTo>
                  <a:pt x="114239" y="510136"/>
                </a:lnTo>
                <a:lnTo>
                  <a:pt x="115212" y="513445"/>
                </a:lnTo>
                <a:lnTo>
                  <a:pt x="114908" y="514700"/>
                </a:lnTo>
                <a:lnTo>
                  <a:pt x="113753" y="514583"/>
                </a:lnTo>
                <a:lnTo>
                  <a:pt x="112030" y="513553"/>
                </a:lnTo>
                <a:lnTo>
                  <a:pt x="109930" y="511913"/>
                </a:lnTo>
                <a:lnTo>
                  <a:pt x="10287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"/>
          <p:cNvSpPr/>
          <p:nvPr/>
        </p:nvSpPr>
        <p:spPr>
          <a:xfrm>
            <a:off x="6603682" y="4179673"/>
            <a:ext cx="278581" cy="274287"/>
          </a:xfrm>
          <a:custGeom>
            <a:avLst/>
            <a:gdLst/>
            <a:ahLst/>
            <a:cxnLst/>
            <a:rect l="0" t="0" r="0" b="0"/>
            <a:pathLst>
              <a:path w="278581" h="274287">
                <a:moveTo>
                  <a:pt x="0" y="115149"/>
                </a:moveTo>
                <a:lnTo>
                  <a:pt x="9102" y="101497"/>
                </a:lnTo>
                <a:lnTo>
                  <a:pt x="12735" y="96522"/>
                </a:lnTo>
                <a:lnTo>
                  <a:pt x="19312" y="88456"/>
                </a:lnTo>
                <a:lnTo>
                  <a:pt x="24305" y="83066"/>
                </a:lnTo>
                <a:lnTo>
                  <a:pt x="44032" y="62780"/>
                </a:lnTo>
                <a:lnTo>
                  <a:pt x="56400" y="50282"/>
                </a:lnTo>
                <a:lnTo>
                  <a:pt x="64269" y="44282"/>
                </a:lnTo>
                <a:lnTo>
                  <a:pt x="73327" y="38377"/>
                </a:lnTo>
                <a:lnTo>
                  <a:pt x="83174" y="32535"/>
                </a:lnTo>
                <a:lnTo>
                  <a:pt x="93550" y="27688"/>
                </a:lnTo>
                <a:lnTo>
                  <a:pt x="104276" y="23504"/>
                </a:lnTo>
                <a:lnTo>
                  <a:pt x="115238" y="19762"/>
                </a:lnTo>
                <a:lnTo>
                  <a:pt x="126355" y="16315"/>
                </a:lnTo>
                <a:lnTo>
                  <a:pt x="169034" y="3939"/>
                </a:lnTo>
                <a:lnTo>
                  <a:pt x="178411" y="1004"/>
                </a:lnTo>
                <a:lnTo>
                  <a:pt x="187521" y="0"/>
                </a:lnTo>
                <a:lnTo>
                  <a:pt x="196452" y="283"/>
                </a:lnTo>
                <a:lnTo>
                  <a:pt x="205263" y="1424"/>
                </a:lnTo>
                <a:lnTo>
                  <a:pt x="213043" y="3137"/>
                </a:lnTo>
                <a:lnTo>
                  <a:pt x="220133" y="5232"/>
                </a:lnTo>
                <a:lnTo>
                  <a:pt x="226765" y="7581"/>
                </a:lnTo>
                <a:lnTo>
                  <a:pt x="233092" y="10099"/>
                </a:lnTo>
                <a:lnTo>
                  <a:pt x="239215" y="12731"/>
                </a:lnTo>
                <a:lnTo>
                  <a:pt x="245202" y="15438"/>
                </a:lnTo>
                <a:lnTo>
                  <a:pt x="251098" y="19147"/>
                </a:lnTo>
                <a:lnTo>
                  <a:pt x="256934" y="23525"/>
                </a:lnTo>
                <a:lnTo>
                  <a:pt x="262729" y="28349"/>
                </a:lnTo>
                <a:lnTo>
                  <a:pt x="266593" y="33470"/>
                </a:lnTo>
                <a:lnTo>
                  <a:pt x="269169" y="38789"/>
                </a:lnTo>
                <a:lnTo>
                  <a:pt x="270886" y="44240"/>
                </a:lnTo>
                <a:lnTo>
                  <a:pt x="272983" y="49778"/>
                </a:lnTo>
                <a:lnTo>
                  <a:pt x="275334" y="55376"/>
                </a:lnTo>
                <a:lnTo>
                  <a:pt x="277853" y="61013"/>
                </a:lnTo>
                <a:lnTo>
                  <a:pt x="278580" y="67628"/>
                </a:lnTo>
                <a:lnTo>
                  <a:pt x="278113" y="74896"/>
                </a:lnTo>
                <a:lnTo>
                  <a:pt x="276849" y="82599"/>
                </a:lnTo>
                <a:lnTo>
                  <a:pt x="275053" y="89639"/>
                </a:lnTo>
                <a:lnTo>
                  <a:pt x="272904" y="96238"/>
                </a:lnTo>
                <a:lnTo>
                  <a:pt x="270518" y="102541"/>
                </a:lnTo>
                <a:lnTo>
                  <a:pt x="267023" y="109602"/>
                </a:lnTo>
                <a:lnTo>
                  <a:pt x="262788" y="117165"/>
                </a:lnTo>
                <a:lnTo>
                  <a:pt x="258060" y="125066"/>
                </a:lnTo>
                <a:lnTo>
                  <a:pt x="253955" y="133190"/>
                </a:lnTo>
                <a:lnTo>
                  <a:pt x="250266" y="141464"/>
                </a:lnTo>
                <a:lnTo>
                  <a:pt x="246854" y="149837"/>
                </a:lnTo>
                <a:lnTo>
                  <a:pt x="240769" y="160182"/>
                </a:lnTo>
                <a:lnTo>
                  <a:pt x="232903" y="171841"/>
                </a:lnTo>
                <a:lnTo>
                  <a:pt x="223849" y="184376"/>
                </a:lnTo>
                <a:lnTo>
                  <a:pt x="213050" y="196543"/>
                </a:lnTo>
                <a:lnTo>
                  <a:pt x="201088" y="208464"/>
                </a:lnTo>
                <a:lnTo>
                  <a:pt x="188351" y="220222"/>
                </a:lnTo>
                <a:lnTo>
                  <a:pt x="177955" y="229012"/>
                </a:lnTo>
                <a:lnTo>
                  <a:pt x="169120" y="235826"/>
                </a:lnTo>
                <a:lnTo>
                  <a:pt x="161324" y="241320"/>
                </a:lnTo>
                <a:lnTo>
                  <a:pt x="154222" y="245936"/>
                </a:lnTo>
                <a:lnTo>
                  <a:pt x="147582" y="249965"/>
                </a:lnTo>
                <a:lnTo>
                  <a:pt x="141251" y="253604"/>
                </a:lnTo>
                <a:lnTo>
                  <a:pt x="129136" y="260187"/>
                </a:lnTo>
                <a:lnTo>
                  <a:pt x="123238" y="263276"/>
                </a:lnTo>
                <a:lnTo>
                  <a:pt x="117401" y="265335"/>
                </a:lnTo>
                <a:lnTo>
                  <a:pt x="111605" y="266708"/>
                </a:lnTo>
                <a:lnTo>
                  <a:pt x="105836" y="267623"/>
                </a:lnTo>
                <a:lnTo>
                  <a:pt x="100085" y="268234"/>
                </a:lnTo>
                <a:lnTo>
                  <a:pt x="94346" y="268641"/>
                </a:lnTo>
                <a:lnTo>
                  <a:pt x="88614" y="268912"/>
                </a:lnTo>
                <a:lnTo>
                  <a:pt x="82889" y="270045"/>
                </a:lnTo>
                <a:lnTo>
                  <a:pt x="77167" y="271753"/>
                </a:lnTo>
                <a:lnTo>
                  <a:pt x="71447" y="273845"/>
                </a:lnTo>
                <a:lnTo>
                  <a:pt x="65729" y="274286"/>
                </a:lnTo>
                <a:lnTo>
                  <a:pt x="60012" y="273628"/>
                </a:lnTo>
                <a:lnTo>
                  <a:pt x="42862" y="2694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"/>
          <p:cNvSpPr/>
          <p:nvPr/>
        </p:nvSpPr>
        <p:spPr>
          <a:xfrm>
            <a:off x="6938009" y="4011929"/>
            <a:ext cx="317184" cy="556969"/>
          </a:xfrm>
          <a:custGeom>
            <a:avLst/>
            <a:gdLst/>
            <a:ahLst/>
            <a:cxnLst/>
            <a:rect l="0" t="0" r="0" b="0"/>
            <a:pathLst>
              <a:path w="317184" h="556969">
                <a:moveTo>
                  <a:pt x="0" y="0"/>
                </a:moveTo>
                <a:lnTo>
                  <a:pt x="4551" y="13653"/>
                </a:lnTo>
                <a:lnTo>
                  <a:pt x="9326" y="25436"/>
                </a:lnTo>
                <a:lnTo>
                  <a:pt x="14623" y="37975"/>
                </a:lnTo>
                <a:lnTo>
                  <a:pt x="20152" y="53073"/>
                </a:lnTo>
                <a:lnTo>
                  <a:pt x="23244" y="69309"/>
                </a:lnTo>
                <a:lnTo>
                  <a:pt x="24069" y="77638"/>
                </a:lnTo>
                <a:lnTo>
                  <a:pt x="25572" y="87002"/>
                </a:lnTo>
                <a:lnTo>
                  <a:pt x="27525" y="97054"/>
                </a:lnTo>
                <a:lnTo>
                  <a:pt x="29781" y="107565"/>
                </a:lnTo>
                <a:lnTo>
                  <a:pt x="31284" y="118383"/>
                </a:lnTo>
                <a:lnTo>
                  <a:pt x="32286" y="129405"/>
                </a:lnTo>
                <a:lnTo>
                  <a:pt x="32954" y="140562"/>
                </a:lnTo>
                <a:lnTo>
                  <a:pt x="36237" y="175820"/>
                </a:lnTo>
                <a:lnTo>
                  <a:pt x="38445" y="197224"/>
                </a:lnTo>
                <a:lnTo>
                  <a:pt x="39918" y="220065"/>
                </a:lnTo>
                <a:lnTo>
                  <a:pt x="40900" y="243865"/>
                </a:lnTo>
                <a:lnTo>
                  <a:pt x="41554" y="268305"/>
                </a:lnTo>
                <a:lnTo>
                  <a:pt x="44822" y="328479"/>
                </a:lnTo>
                <a:lnTo>
                  <a:pt x="47026" y="361861"/>
                </a:lnTo>
                <a:lnTo>
                  <a:pt x="50400" y="390784"/>
                </a:lnTo>
                <a:lnTo>
                  <a:pt x="54556" y="416733"/>
                </a:lnTo>
                <a:lnTo>
                  <a:pt x="70361" y="497185"/>
                </a:lnTo>
                <a:lnTo>
                  <a:pt x="73577" y="510527"/>
                </a:lnTo>
                <a:lnTo>
                  <a:pt x="76674" y="521326"/>
                </a:lnTo>
                <a:lnTo>
                  <a:pt x="82655" y="537454"/>
                </a:lnTo>
                <a:lnTo>
                  <a:pt x="88488" y="547796"/>
                </a:lnTo>
                <a:lnTo>
                  <a:pt x="91378" y="550935"/>
                </a:lnTo>
                <a:lnTo>
                  <a:pt x="94256" y="553028"/>
                </a:lnTo>
                <a:lnTo>
                  <a:pt x="97128" y="554423"/>
                </a:lnTo>
                <a:lnTo>
                  <a:pt x="105399" y="555973"/>
                </a:lnTo>
                <a:lnTo>
                  <a:pt x="114472" y="556662"/>
                </a:lnTo>
                <a:lnTo>
                  <a:pt x="121679" y="556968"/>
                </a:lnTo>
                <a:lnTo>
                  <a:pt x="124935" y="556097"/>
                </a:lnTo>
                <a:lnTo>
                  <a:pt x="131092" y="552590"/>
                </a:lnTo>
                <a:lnTo>
                  <a:pt x="139543" y="547856"/>
                </a:lnTo>
                <a:lnTo>
                  <a:pt x="144464" y="545260"/>
                </a:lnTo>
                <a:lnTo>
                  <a:pt x="152472" y="537296"/>
                </a:lnTo>
                <a:lnTo>
                  <a:pt x="162335" y="524642"/>
                </a:lnTo>
                <a:lnTo>
                  <a:pt x="169304" y="517020"/>
                </a:lnTo>
                <a:lnTo>
                  <a:pt x="178751" y="507282"/>
                </a:lnTo>
                <a:lnTo>
                  <a:pt x="186760" y="494064"/>
                </a:lnTo>
                <a:lnTo>
                  <a:pt x="193495" y="479617"/>
                </a:lnTo>
                <a:lnTo>
                  <a:pt x="199663" y="466846"/>
                </a:lnTo>
                <a:lnTo>
                  <a:pt x="208119" y="452280"/>
                </a:lnTo>
                <a:lnTo>
                  <a:pt x="217275" y="436282"/>
                </a:lnTo>
                <a:lnTo>
                  <a:pt x="224519" y="419645"/>
                </a:lnTo>
                <a:lnTo>
                  <a:pt x="227785" y="408352"/>
                </a:lnTo>
                <a:lnTo>
                  <a:pt x="230914" y="395107"/>
                </a:lnTo>
                <a:lnTo>
                  <a:pt x="233953" y="380563"/>
                </a:lnTo>
                <a:lnTo>
                  <a:pt x="247331" y="323686"/>
                </a:lnTo>
                <a:lnTo>
                  <a:pt x="250613" y="306278"/>
                </a:lnTo>
                <a:lnTo>
                  <a:pt x="252800" y="290863"/>
                </a:lnTo>
                <a:lnTo>
                  <a:pt x="254258" y="276777"/>
                </a:lnTo>
                <a:lnTo>
                  <a:pt x="255231" y="265480"/>
                </a:lnTo>
                <a:lnTo>
                  <a:pt x="255879" y="256044"/>
                </a:lnTo>
                <a:lnTo>
                  <a:pt x="255647" y="240480"/>
                </a:lnTo>
                <a:lnTo>
                  <a:pt x="252369" y="227213"/>
                </a:lnTo>
                <a:lnTo>
                  <a:pt x="250160" y="222913"/>
                </a:lnTo>
                <a:lnTo>
                  <a:pt x="247736" y="220047"/>
                </a:lnTo>
                <a:lnTo>
                  <a:pt x="245168" y="218135"/>
                </a:lnTo>
                <a:lnTo>
                  <a:pt x="242503" y="217814"/>
                </a:lnTo>
                <a:lnTo>
                  <a:pt x="239774" y="218552"/>
                </a:lnTo>
                <a:lnTo>
                  <a:pt x="234202" y="221912"/>
                </a:lnTo>
                <a:lnTo>
                  <a:pt x="228550" y="226580"/>
                </a:lnTo>
                <a:lnTo>
                  <a:pt x="226662" y="229159"/>
                </a:lnTo>
                <a:lnTo>
                  <a:pt x="221092" y="245221"/>
                </a:lnTo>
                <a:lnTo>
                  <a:pt x="216373" y="261388"/>
                </a:lnTo>
                <a:lnTo>
                  <a:pt x="211101" y="284447"/>
                </a:lnTo>
                <a:lnTo>
                  <a:pt x="209315" y="295360"/>
                </a:lnTo>
                <a:lnTo>
                  <a:pt x="208123" y="305491"/>
                </a:lnTo>
                <a:lnTo>
                  <a:pt x="207330" y="315104"/>
                </a:lnTo>
                <a:lnTo>
                  <a:pt x="206799" y="328179"/>
                </a:lnTo>
                <a:lnTo>
                  <a:pt x="206212" y="360488"/>
                </a:lnTo>
                <a:lnTo>
                  <a:pt x="207007" y="376533"/>
                </a:lnTo>
                <a:lnTo>
                  <a:pt x="208490" y="391992"/>
                </a:lnTo>
                <a:lnTo>
                  <a:pt x="210431" y="407061"/>
                </a:lnTo>
                <a:lnTo>
                  <a:pt x="212677" y="419011"/>
                </a:lnTo>
                <a:lnTo>
                  <a:pt x="215128" y="428884"/>
                </a:lnTo>
                <a:lnTo>
                  <a:pt x="221343" y="445885"/>
                </a:lnTo>
                <a:lnTo>
                  <a:pt x="230454" y="462967"/>
                </a:lnTo>
                <a:lnTo>
                  <a:pt x="238314" y="475004"/>
                </a:lnTo>
                <a:lnTo>
                  <a:pt x="248095" y="487135"/>
                </a:lnTo>
                <a:lnTo>
                  <a:pt x="251121" y="490491"/>
                </a:lnTo>
                <a:lnTo>
                  <a:pt x="254092" y="492729"/>
                </a:lnTo>
                <a:lnTo>
                  <a:pt x="259933" y="495216"/>
                </a:lnTo>
                <a:lnTo>
                  <a:pt x="268243" y="496321"/>
                </a:lnTo>
                <a:lnTo>
                  <a:pt x="273127" y="496617"/>
                </a:lnTo>
                <a:lnTo>
                  <a:pt x="277335" y="495860"/>
                </a:lnTo>
                <a:lnTo>
                  <a:pt x="284550" y="492480"/>
                </a:lnTo>
                <a:lnTo>
                  <a:pt x="290932" y="485263"/>
                </a:lnTo>
                <a:lnTo>
                  <a:pt x="317183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"/>
          <p:cNvSpPr/>
          <p:nvPr/>
        </p:nvSpPr>
        <p:spPr>
          <a:xfrm>
            <a:off x="7306627" y="4245245"/>
            <a:ext cx="351474" cy="289608"/>
          </a:xfrm>
          <a:custGeom>
            <a:avLst/>
            <a:gdLst/>
            <a:ahLst/>
            <a:cxnLst/>
            <a:rect l="0" t="0" r="0" b="0"/>
            <a:pathLst>
              <a:path w="351474" h="289608">
                <a:moveTo>
                  <a:pt x="0" y="32432"/>
                </a:moveTo>
                <a:lnTo>
                  <a:pt x="4551" y="41534"/>
                </a:lnTo>
                <a:lnTo>
                  <a:pt x="9325" y="48542"/>
                </a:lnTo>
                <a:lnTo>
                  <a:pt x="11932" y="51745"/>
                </a:lnTo>
                <a:lnTo>
                  <a:pt x="14622" y="57690"/>
                </a:lnTo>
                <a:lnTo>
                  <a:pt x="17368" y="65463"/>
                </a:lnTo>
                <a:lnTo>
                  <a:pt x="20152" y="74455"/>
                </a:lnTo>
                <a:lnTo>
                  <a:pt x="22959" y="85213"/>
                </a:lnTo>
                <a:lnTo>
                  <a:pt x="28619" y="109865"/>
                </a:lnTo>
                <a:lnTo>
                  <a:pt x="30509" y="121202"/>
                </a:lnTo>
                <a:lnTo>
                  <a:pt x="31770" y="131617"/>
                </a:lnTo>
                <a:lnTo>
                  <a:pt x="38343" y="205271"/>
                </a:lnTo>
                <a:lnTo>
                  <a:pt x="39850" y="217190"/>
                </a:lnTo>
                <a:lnTo>
                  <a:pt x="40854" y="220375"/>
                </a:lnTo>
                <a:lnTo>
                  <a:pt x="42922" y="213117"/>
                </a:lnTo>
                <a:lnTo>
                  <a:pt x="47017" y="200366"/>
                </a:lnTo>
                <a:lnTo>
                  <a:pt x="48489" y="189156"/>
                </a:lnTo>
                <a:lnTo>
                  <a:pt x="49472" y="175015"/>
                </a:lnTo>
                <a:lnTo>
                  <a:pt x="50126" y="158919"/>
                </a:lnTo>
                <a:lnTo>
                  <a:pt x="52467" y="146285"/>
                </a:lnTo>
                <a:lnTo>
                  <a:pt x="55933" y="135956"/>
                </a:lnTo>
                <a:lnTo>
                  <a:pt x="60148" y="127166"/>
                </a:lnTo>
                <a:lnTo>
                  <a:pt x="79735" y="82938"/>
                </a:lnTo>
                <a:lnTo>
                  <a:pt x="86494" y="69913"/>
                </a:lnTo>
                <a:lnTo>
                  <a:pt x="92905" y="59324"/>
                </a:lnTo>
                <a:lnTo>
                  <a:pt x="99085" y="50361"/>
                </a:lnTo>
                <a:lnTo>
                  <a:pt x="105109" y="42479"/>
                </a:lnTo>
                <a:lnTo>
                  <a:pt x="111031" y="35320"/>
                </a:lnTo>
                <a:lnTo>
                  <a:pt x="121737" y="23238"/>
                </a:lnTo>
                <a:lnTo>
                  <a:pt x="129670" y="14693"/>
                </a:lnTo>
                <a:lnTo>
                  <a:pt x="134072" y="12034"/>
                </a:lnTo>
                <a:lnTo>
                  <a:pt x="144043" y="9079"/>
                </a:lnTo>
                <a:lnTo>
                  <a:pt x="154824" y="7765"/>
                </a:lnTo>
                <a:lnTo>
                  <a:pt x="165013" y="7181"/>
                </a:lnTo>
                <a:lnTo>
                  <a:pt x="172717" y="6922"/>
                </a:lnTo>
                <a:lnTo>
                  <a:pt x="176105" y="7805"/>
                </a:lnTo>
                <a:lnTo>
                  <a:pt x="182409" y="11327"/>
                </a:lnTo>
                <a:lnTo>
                  <a:pt x="188386" y="18607"/>
                </a:lnTo>
                <a:lnTo>
                  <a:pt x="191313" y="23215"/>
                </a:lnTo>
                <a:lnTo>
                  <a:pt x="194217" y="31050"/>
                </a:lnTo>
                <a:lnTo>
                  <a:pt x="197106" y="41036"/>
                </a:lnTo>
                <a:lnTo>
                  <a:pt x="199983" y="52455"/>
                </a:lnTo>
                <a:lnTo>
                  <a:pt x="205722" y="77844"/>
                </a:lnTo>
                <a:lnTo>
                  <a:pt x="208585" y="91281"/>
                </a:lnTo>
                <a:lnTo>
                  <a:pt x="210494" y="103098"/>
                </a:lnTo>
                <a:lnTo>
                  <a:pt x="211767" y="113832"/>
                </a:lnTo>
                <a:lnTo>
                  <a:pt x="212615" y="123846"/>
                </a:lnTo>
                <a:lnTo>
                  <a:pt x="213181" y="132428"/>
                </a:lnTo>
                <a:lnTo>
                  <a:pt x="213810" y="147042"/>
                </a:lnTo>
                <a:lnTo>
                  <a:pt x="214164" y="165980"/>
                </a:lnTo>
                <a:lnTo>
                  <a:pt x="213261" y="170994"/>
                </a:lnTo>
                <a:lnTo>
                  <a:pt x="209718" y="179105"/>
                </a:lnTo>
                <a:lnTo>
                  <a:pt x="207508" y="185885"/>
                </a:lnTo>
                <a:lnTo>
                  <a:pt x="206089" y="193448"/>
                </a:lnTo>
                <a:lnTo>
                  <a:pt x="205973" y="193116"/>
                </a:lnTo>
                <a:lnTo>
                  <a:pt x="205843" y="190207"/>
                </a:lnTo>
                <a:lnTo>
                  <a:pt x="205771" y="155910"/>
                </a:lnTo>
                <a:lnTo>
                  <a:pt x="206713" y="144278"/>
                </a:lnTo>
                <a:lnTo>
                  <a:pt x="208294" y="134619"/>
                </a:lnTo>
                <a:lnTo>
                  <a:pt x="217674" y="96326"/>
                </a:lnTo>
                <a:lnTo>
                  <a:pt x="220364" y="86458"/>
                </a:lnTo>
                <a:lnTo>
                  <a:pt x="225892" y="67874"/>
                </a:lnTo>
                <a:lnTo>
                  <a:pt x="230605" y="59870"/>
                </a:lnTo>
                <a:lnTo>
                  <a:pt x="236604" y="52629"/>
                </a:lnTo>
                <a:lnTo>
                  <a:pt x="243461" y="45897"/>
                </a:lnTo>
                <a:lnTo>
                  <a:pt x="248985" y="39503"/>
                </a:lnTo>
                <a:lnTo>
                  <a:pt x="253620" y="33336"/>
                </a:lnTo>
                <a:lnTo>
                  <a:pt x="257663" y="27320"/>
                </a:lnTo>
                <a:lnTo>
                  <a:pt x="263215" y="22356"/>
                </a:lnTo>
                <a:lnTo>
                  <a:pt x="269774" y="18095"/>
                </a:lnTo>
                <a:lnTo>
                  <a:pt x="296282" y="4412"/>
                </a:lnTo>
                <a:lnTo>
                  <a:pt x="305671" y="929"/>
                </a:lnTo>
                <a:lnTo>
                  <a:pt x="309508" y="0"/>
                </a:lnTo>
                <a:lnTo>
                  <a:pt x="313019" y="333"/>
                </a:lnTo>
                <a:lnTo>
                  <a:pt x="316312" y="1508"/>
                </a:lnTo>
                <a:lnTo>
                  <a:pt x="322511" y="5353"/>
                </a:lnTo>
                <a:lnTo>
                  <a:pt x="332308" y="13825"/>
                </a:lnTo>
                <a:lnTo>
                  <a:pt x="341685" y="22893"/>
                </a:lnTo>
                <a:lnTo>
                  <a:pt x="344948" y="28930"/>
                </a:lnTo>
                <a:lnTo>
                  <a:pt x="347123" y="35812"/>
                </a:lnTo>
                <a:lnTo>
                  <a:pt x="348573" y="43258"/>
                </a:lnTo>
                <a:lnTo>
                  <a:pt x="349540" y="54889"/>
                </a:lnTo>
                <a:lnTo>
                  <a:pt x="350184" y="69311"/>
                </a:lnTo>
                <a:lnTo>
                  <a:pt x="351091" y="111304"/>
                </a:lnTo>
                <a:lnTo>
                  <a:pt x="351218" y="122161"/>
                </a:lnTo>
                <a:lnTo>
                  <a:pt x="350351" y="133209"/>
                </a:lnTo>
                <a:lnTo>
                  <a:pt x="348820" y="144384"/>
                </a:lnTo>
                <a:lnTo>
                  <a:pt x="346846" y="155644"/>
                </a:lnTo>
                <a:lnTo>
                  <a:pt x="345531" y="166961"/>
                </a:lnTo>
                <a:lnTo>
                  <a:pt x="344654" y="178316"/>
                </a:lnTo>
                <a:lnTo>
                  <a:pt x="344069" y="189695"/>
                </a:lnTo>
                <a:lnTo>
                  <a:pt x="342727" y="203949"/>
                </a:lnTo>
                <a:lnTo>
                  <a:pt x="337240" y="251104"/>
                </a:lnTo>
                <a:lnTo>
                  <a:pt x="336270" y="262033"/>
                </a:lnTo>
                <a:lnTo>
                  <a:pt x="335622" y="271224"/>
                </a:lnTo>
                <a:lnTo>
                  <a:pt x="336143" y="277352"/>
                </a:lnTo>
                <a:lnTo>
                  <a:pt x="337443" y="281437"/>
                </a:lnTo>
                <a:lnTo>
                  <a:pt x="339262" y="284160"/>
                </a:lnTo>
                <a:lnTo>
                  <a:pt x="341427" y="285976"/>
                </a:lnTo>
                <a:lnTo>
                  <a:pt x="343823" y="287186"/>
                </a:lnTo>
                <a:lnTo>
                  <a:pt x="351473" y="2896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0"/>
          <p:cNvSpPr/>
          <p:nvPr/>
        </p:nvSpPr>
        <p:spPr>
          <a:xfrm>
            <a:off x="7737551" y="4201283"/>
            <a:ext cx="361744" cy="382502"/>
          </a:xfrm>
          <a:custGeom>
            <a:avLst/>
            <a:gdLst/>
            <a:ahLst/>
            <a:cxnLst/>
            <a:rect l="0" t="0" r="0" b="0"/>
            <a:pathLst>
              <a:path w="361744" h="382502">
                <a:moveTo>
                  <a:pt x="6274" y="153546"/>
                </a:moveTo>
                <a:lnTo>
                  <a:pt x="6274" y="167199"/>
                </a:lnTo>
                <a:lnTo>
                  <a:pt x="7226" y="171221"/>
                </a:lnTo>
                <a:lnTo>
                  <a:pt x="8814" y="173902"/>
                </a:lnTo>
                <a:lnTo>
                  <a:pt x="18205" y="182755"/>
                </a:lnTo>
                <a:lnTo>
                  <a:pt x="20896" y="184449"/>
                </a:lnTo>
                <a:lnTo>
                  <a:pt x="26425" y="186331"/>
                </a:lnTo>
                <a:lnTo>
                  <a:pt x="29233" y="185880"/>
                </a:lnTo>
                <a:lnTo>
                  <a:pt x="34893" y="182840"/>
                </a:lnTo>
                <a:lnTo>
                  <a:pt x="40583" y="175773"/>
                </a:lnTo>
                <a:lnTo>
                  <a:pt x="46287" y="167235"/>
                </a:lnTo>
                <a:lnTo>
                  <a:pt x="55806" y="156121"/>
                </a:lnTo>
                <a:lnTo>
                  <a:pt x="65119" y="146436"/>
                </a:lnTo>
                <a:lnTo>
                  <a:pt x="70269" y="140233"/>
                </a:lnTo>
                <a:lnTo>
                  <a:pt x="75607" y="133241"/>
                </a:lnTo>
                <a:lnTo>
                  <a:pt x="81071" y="125722"/>
                </a:lnTo>
                <a:lnTo>
                  <a:pt x="86618" y="118804"/>
                </a:lnTo>
                <a:lnTo>
                  <a:pt x="92222" y="112288"/>
                </a:lnTo>
                <a:lnTo>
                  <a:pt x="97862" y="106038"/>
                </a:lnTo>
                <a:lnTo>
                  <a:pt x="102575" y="99014"/>
                </a:lnTo>
                <a:lnTo>
                  <a:pt x="106670" y="91474"/>
                </a:lnTo>
                <a:lnTo>
                  <a:pt x="110352" y="83590"/>
                </a:lnTo>
                <a:lnTo>
                  <a:pt x="114712" y="76429"/>
                </a:lnTo>
                <a:lnTo>
                  <a:pt x="119523" y="69750"/>
                </a:lnTo>
                <a:lnTo>
                  <a:pt x="124636" y="63392"/>
                </a:lnTo>
                <a:lnTo>
                  <a:pt x="128997" y="57248"/>
                </a:lnTo>
                <a:lnTo>
                  <a:pt x="136383" y="45343"/>
                </a:lnTo>
                <a:lnTo>
                  <a:pt x="139686" y="38548"/>
                </a:lnTo>
                <a:lnTo>
                  <a:pt x="142840" y="31161"/>
                </a:lnTo>
                <a:lnTo>
                  <a:pt x="145896" y="23379"/>
                </a:lnTo>
                <a:lnTo>
                  <a:pt x="146980" y="17238"/>
                </a:lnTo>
                <a:lnTo>
                  <a:pt x="146751" y="12191"/>
                </a:lnTo>
                <a:lnTo>
                  <a:pt x="144088" y="1799"/>
                </a:lnTo>
                <a:lnTo>
                  <a:pt x="141965" y="947"/>
                </a:lnTo>
                <a:lnTo>
                  <a:pt x="134526" y="0"/>
                </a:lnTo>
                <a:lnTo>
                  <a:pt x="130828" y="700"/>
                </a:lnTo>
                <a:lnTo>
                  <a:pt x="124179" y="4017"/>
                </a:lnTo>
                <a:lnTo>
                  <a:pt x="115508" y="11207"/>
                </a:lnTo>
                <a:lnTo>
                  <a:pt x="105305" y="20752"/>
                </a:lnTo>
                <a:lnTo>
                  <a:pt x="94420" y="31344"/>
                </a:lnTo>
                <a:lnTo>
                  <a:pt x="88851" y="37788"/>
                </a:lnTo>
                <a:lnTo>
                  <a:pt x="83232" y="44942"/>
                </a:lnTo>
                <a:lnTo>
                  <a:pt x="77582" y="52568"/>
                </a:lnTo>
                <a:lnTo>
                  <a:pt x="66224" y="68662"/>
                </a:lnTo>
                <a:lnTo>
                  <a:pt x="60528" y="76955"/>
                </a:lnTo>
                <a:lnTo>
                  <a:pt x="53873" y="89150"/>
                </a:lnTo>
                <a:lnTo>
                  <a:pt x="46579" y="103948"/>
                </a:lnTo>
                <a:lnTo>
                  <a:pt x="38859" y="120481"/>
                </a:lnTo>
                <a:lnTo>
                  <a:pt x="31808" y="138170"/>
                </a:lnTo>
                <a:lnTo>
                  <a:pt x="25201" y="156631"/>
                </a:lnTo>
                <a:lnTo>
                  <a:pt x="5461" y="215962"/>
                </a:lnTo>
                <a:lnTo>
                  <a:pt x="2874" y="225637"/>
                </a:lnTo>
                <a:lnTo>
                  <a:pt x="1150" y="233992"/>
                </a:lnTo>
                <a:lnTo>
                  <a:pt x="0" y="241467"/>
                </a:lnTo>
                <a:lnTo>
                  <a:pt x="186" y="251213"/>
                </a:lnTo>
                <a:lnTo>
                  <a:pt x="1263" y="262472"/>
                </a:lnTo>
                <a:lnTo>
                  <a:pt x="4047" y="283873"/>
                </a:lnTo>
                <a:lnTo>
                  <a:pt x="4789" y="290913"/>
                </a:lnTo>
                <a:lnTo>
                  <a:pt x="5284" y="296559"/>
                </a:lnTo>
                <a:lnTo>
                  <a:pt x="6567" y="301276"/>
                </a:lnTo>
                <a:lnTo>
                  <a:pt x="10531" y="309057"/>
                </a:lnTo>
                <a:lnTo>
                  <a:pt x="13875" y="311513"/>
                </a:lnTo>
                <a:lnTo>
                  <a:pt x="22669" y="314241"/>
                </a:lnTo>
                <a:lnTo>
                  <a:pt x="33780" y="315777"/>
                </a:lnTo>
                <a:lnTo>
                  <a:pt x="42629" y="316137"/>
                </a:lnTo>
                <a:lnTo>
                  <a:pt x="47655" y="316233"/>
                </a:lnTo>
                <a:lnTo>
                  <a:pt x="51959" y="315344"/>
                </a:lnTo>
                <a:lnTo>
                  <a:pt x="59281" y="311817"/>
                </a:lnTo>
                <a:lnTo>
                  <a:pt x="68250" y="307074"/>
                </a:lnTo>
                <a:lnTo>
                  <a:pt x="78586" y="300838"/>
                </a:lnTo>
                <a:lnTo>
                  <a:pt x="89530" y="291717"/>
                </a:lnTo>
                <a:lnTo>
                  <a:pt x="95115" y="285665"/>
                </a:lnTo>
                <a:lnTo>
                  <a:pt x="100744" y="278773"/>
                </a:lnTo>
                <a:lnTo>
                  <a:pt x="106401" y="271321"/>
                </a:lnTo>
                <a:lnTo>
                  <a:pt x="112078" y="264448"/>
                </a:lnTo>
                <a:lnTo>
                  <a:pt x="117767" y="257961"/>
                </a:lnTo>
                <a:lnTo>
                  <a:pt x="123466" y="251731"/>
                </a:lnTo>
                <a:lnTo>
                  <a:pt x="134877" y="239730"/>
                </a:lnTo>
                <a:lnTo>
                  <a:pt x="140586" y="233862"/>
                </a:lnTo>
                <a:lnTo>
                  <a:pt x="148202" y="222330"/>
                </a:lnTo>
                <a:lnTo>
                  <a:pt x="157091" y="207022"/>
                </a:lnTo>
                <a:lnTo>
                  <a:pt x="176174" y="172551"/>
                </a:lnTo>
                <a:lnTo>
                  <a:pt x="206627" y="119236"/>
                </a:lnTo>
                <a:lnTo>
                  <a:pt x="211281" y="110670"/>
                </a:lnTo>
                <a:lnTo>
                  <a:pt x="214383" y="103055"/>
                </a:lnTo>
                <a:lnTo>
                  <a:pt x="216451" y="96073"/>
                </a:lnTo>
                <a:lnTo>
                  <a:pt x="219701" y="84188"/>
                </a:lnTo>
                <a:lnTo>
                  <a:pt x="224320" y="75731"/>
                </a:lnTo>
                <a:lnTo>
                  <a:pt x="227008" y="68797"/>
                </a:lnTo>
                <a:lnTo>
                  <a:pt x="227725" y="65614"/>
                </a:lnTo>
                <a:lnTo>
                  <a:pt x="229155" y="65398"/>
                </a:lnTo>
                <a:lnTo>
                  <a:pt x="231061" y="67158"/>
                </a:lnTo>
                <a:lnTo>
                  <a:pt x="233284" y="70237"/>
                </a:lnTo>
                <a:lnTo>
                  <a:pt x="235756" y="76198"/>
                </a:lnTo>
                <a:lnTo>
                  <a:pt x="236414" y="79120"/>
                </a:lnTo>
                <a:lnTo>
                  <a:pt x="236853" y="89641"/>
                </a:lnTo>
                <a:lnTo>
                  <a:pt x="237341" y="124192"/>
                </a:lnTo>
                <a:lnTo>
                  <a:pt x="235566" y="153027"/>
                </a:lnTo>
                <a:lnTo>
                  <a:pt x="222935" y="288816"/>
                </a:lnTo>
                <a:lnTo>
                  <a:pt x="222153" y="292303"/>
                </a:lnTo>
                <a:lnTo>
                  <a:pt x="221282" y="280939"/>
                </a:lnTo>
                <a:lnTo>
                  <a:pt x="220896" y="264458"/>
                </a:lnTo>
                <a:lnTo>
                  <a:pt x="220792" y="256062"/>
                </a:lnTo>
                <a:lnTo>
                  <a:pt x="221677" y="246655"/>
                </a:lnTo>
                <a:lnTo>
                  <a:pt x="223218" y="236574"/>
                </a:lnTo>
                <a:lnTo>
                  <a:pt x="225197" y="226044"/>
                </a:lnTo>
                <a:lnTo>
                  <a:pt x="228423" y="216165"/>
                </a:lnTo>
                <a:lnTo>
                  <a:pt x="232478" y="206722"/>
                </a:lnTo>
                <a:lnTo>
                  <a:pt x="237087" y="197570"/>
                </a:lnTo>
                <a:lnTo>
                  <a:pt x="249827" y="169620"/>
                </a:lnTo>
                <a:lnTo>
                  <a:pt x="257226" y="152832"/>
                </a:lnTo>
                <a:lnTo>
                  <a:pt x="263110" y="138783"/>
                </a:lnTo>
                <a:lnTo>
                  <a:pt x="267985" y="126559"/>
                </a:lnTo>
                <a:lnTo>
                  <a:pt x="272188" y="115552"/>
                </a:lnTo>
                <a:lnTo>
                  <a:pt x="276894" y="107262"/>
                </a:lnTo>
                <a:lnTo>
                  <a:pt x="287205" y="95511"/>
                </a:lnTo>
                <a:lnTo>
                  <a:pt x="299169" y="83540"/>
                </a:lnTo>
                <a:lnTo>
                  <a:pt x="302502" y="81158"/>
                </a:lnTo>
                <a:lnTo>
                  <a:pt x="308746" y="78511"/>
                </a:lnTo>
                <a:lnTo>
                  <a:pt x="317616" y="77021"/>
                </a:lnTo>
                <a:lnTo>
                  <a:pt x="326276" y="76580"/>
                </a:lnTo>
                <a:lnTo>
                  <a:pt x="328193" y="77470"/>
                </a:lnTo>
                <a:lnTo>
                  <a:pt x="329472" y="79017"/>
                </a:lnTo>
                <a:lnTo>
                  <a:pt x="330325" y="81000"/>
                </a:lnTo>
                <a:lnTo>
                  <a:pt x="336351" y="85744"/>
                </a:lnTo>
                <a:lnTo>
                  <a:pt x="340625" y="88342"/>
                </a:lnTo>
                <a:lnTo>
                  <a:pt x="343475" y="91980"/>
                </a:lnTo>
                <a:lnTo>
                  <a:pt x="345375" y="96309"/>
                </a:lnTo>
                <a:lnTo>
                  <a:pt x="348438" y="106200"/>
                </a:lnTo>
                <a:lnTo>
                  <a:pt x="352974" y="116946"/>
                </a:lnTo>
                <a:lnTo>
                  <a:pt x="355517" y="125337"/>
                </a:lnTo>
                <a:lnTo>
                  <a:pt x="358166" y="135692"/>
                </a:lnTo>
                <a:lnTo>
                  <a:pt x="360884" y="147359"/>
                </a:lnTo>
                <a:lnTo>
                  <a:pt x="361743" y="165614"/>
                </a:lnTo>
                <a:lnTo>
                  <a:pt x="361363" y="188261"/>
                </a:lnTo>
                <a:lnTo>
                  <a:pt x="360157" y="213838"/>
                </a:lnTo>
                <a:lnTo>
                  <a:pt x="358401" y="239461"/>
                </a:lnTo>
                <a:lnTo>
                  <a:pt x="351279" y="324399"/>
                </a:lnTo>
                <a:lnTo>
                  <a:pt x="350109" y="345686"/>
                </a:lnTo>
                <a:lnTo>
                  <a:pt x="349451" y="367428"/>
                </a:lnTo>
                <a:lnTo>
                  <a:pt x="349210" y="382501"/>
                </a:lnTo>
                <a:lnTo>
                  <a:pt x="349174" y="367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1"/>
          <p:cNvSpPr/>
          <p:nvPr/>
        </p:nvSpPr>
        <p:spPr>
          <a:xfrm>
            <a:off x="8198167" y="4071937"/>
            <a:ext cx="51436" cy="471489"/>
          </a:xfrm>
          <a:custGeom>
            <a:avLst/>
            <a:gdLst/>
            <a:ahLst/>
            <a:cxnLst/>
            <a:rect l="0" t="0" r="0" b="0"/>
            <a:pathLst>
              <a:path w="51436" h="471489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7382" y="23864"/>
                </a:lnTo>
                <a:lnTo>
                  <a:pt x="8731" y="32102"/>
                </a:lnTo>
                <a:lnTo>
                  <a:pt x="12771" y="53955"/>
                </a:lnTo>
                <a:lnTo>
                  <a:pt x="14229" y="64545"/>
                </a:lnTo>
                <a:lnTo>
                  <a:pt x="15201" y="74463"/>
                </a:lnTo>
                <a:lnTo>
                  <a:pt x="15850" y="83932"/>
                </a:lnTo>
                <a:lnTo>
                  <a:pt x="16570" y="119853"/>
                </a:lnTo>
                <a:lnTo>
                  <a:pt x="17112" y="268706"/>
                </a:lnTo>
                <a:lnTo>
                  <a:pt x="18075" y="296295"/>
                </a:lnTo>
                <a:lnTo>
                  <a:pt x="19670" y="323260"/>
                </a:lnTo>
                <a:lnTo>
                  <a:pt x="21687" y="349809"/>
                </a:lnTo>
                <a:lnTo>
                  <a:pt x="23983" y="369413"/>
                </a:lnTo>
                <a:lnTo>
                  <a:pt x="26465" y="384388"/>
                </a:lnTo>
                <a:lnTo>
                  <a:pt x="29075" y="396276"/>
                </a:lnTo>
                <a:lnTo>
                  <a:pt x="30812" y="406107"/>
                </a:lnTo>
                <a:lnTo>
                  <a:pt x="31972" y="414565"/>
                </a:lnTo>
                <a:lnTo>
                  <a:pt x="33260" y="428091"/>
                </a:lnTo>
                <a:lnTo>
                  <a:pt x="33832" y="437278"/>
                </a:lnTo>
                <a:lnTo>
                  <a:pt x="35890" y="442966"/>
                </a:lnTo>
                <a:lnTo>
                  <a:pt x="39166" y="449616"/>
                </a:lnTo>
                <a:lnTo>
                  <a:pt x="51435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2"/>
          <p:cNvSpPr/>
          <p:nvPr/>
        </p:nvSpPr>
        <p:spPr>
          <a:xfrm>
            <a:off x="8163877" y="4300861"/>
            <a:ext cx="334329" cy="225192"/>
          </a:xfrm>
          <a:custGeom>
            <a:avLst/>
            <a:gdLst/>
            <a:ahLst/>
            <a:cxnLst/>
            <a:rect l="0" t="0" r="0" b="0"/>
            <a:pathLst>
              <a:path w="334329" h="225192">
                <a:moveTo>
                  <a:pt x="0" y="71114"/>
                </a:moveTo>
                <a:lnTo>
                  <a:pt x="13653" y="66563"/>
                </a:lnTo>
                <a:lnTo>
                  <a:pt x="22895" y="61788"/>
                </a:lnTo>
                <a:lnTo>
                  <a:pt x="30178" y="57444"/>
                </a:lnTo>
                <a:lnTo>
                  <a:pt x="36590" y="55513"/>
                </a:lnTo>
                <a:lnTo>
                  <a:pt x="45156" y="54655"/>
                </a:lnTo>
                <a:lnTo>
                  <a:pt x="50106" y="54426"/>
                </a:lnTo>
                <a:lnTo>
                  <a:pt x="60073" y="52369"/>
                </a:lnTo>
                <a:lnTo>
                  <a:pt x="73386" y="49092"/>
                </a:lnTo>
                <a:lnTo>
                  <a:pt x="88930" y="45003"/>
                </a:lnTo>
                <a:lnTo>
                  <a:pt x="101196" y="42277"/>
                </a:lnTo>
                <a:lnTo>
                  <a:pt x="111279" y="40459"/>
                </a:lnTo>
                <a:lnTo>
                  <a:pt x="119906" y="39247"/>
                </a:lnTo>
                <a:lnTo>
                  <a:pt x="127562" y="37487"/>
                </a:lnTo>
                <a:lnTo>
                  <a:pt x="134572" y="35361"/>
                </a:lnTo>
                <a:lnTo>
                  <a:pt x="141149" y="32991"/>
                </a:lnTo>
                <a:lnTo>
                  <a:pt x="150297" y="30459"/>
                </a:lnTo>
                <a:lnTo>
                  <a:pt x="161159" y="27818"/>
                </a:lnTo>
                <a:lnTo>
                  <a:pt x="173161" y="25105"/>
                </a:lnTo>
                <a:lnTo>
                  <a:pt x="183068" y="23296"/>
                </a:lnTo>
                <a:lnTo>
                  <a:pt x="191578" y="22090"/>
                </a:lnTo>
                <a:lnTo>
                  <a:pt x="199157" y="21286"/>
                </a:lnTo>
                <a:lnTo>
                  <a:pt x="206114" y="19798"/>
                </a:lnTo>
                <a:lnTo>
                  <a:pt x="212657" y="17853"/>
                </a:lnTo>
                <a:lnTo>
                  <a:pt x="218924" y="15604"/>
                </a:lnTo>
                <a:lnTo>
                  <a:pt x="228427" y="13105"/>
                </a:lnTo>
                <a:lnTo>
                  <a:pt x="235825" y="11995"/>
                </a:lnTo>
                <a:lnTo>
                  <a:pt x="242289" y="11501"/>
                </a:lnTo>
                <a:lnTo>
                  <a:pt x="238177" y="11281"/>
                </a:lnTo>
                <a:lnTo>
                  <a:pt x="233080" y="11223"/>
                </a:lnTo>
                <a:lnTo>
                  <a:pt x="229681" y="12137"/>
                </a:lnTo>
                <a:lnTo>
                  <a:pt x="227417" y="13698"/>
                </a:lnTo>
                <a:lnTo>
                  <a:pt x="225907" y="15692"/>
                </a:lnTo>
                <a:lnTo>
                  <a:pt x="219148" y="20447"/>
                </a:lnTo>
                <a:lnTo>
                  <a:pt x="210746" y="25735"/>
                </a:lnTo>
                <a:lnTo>
                  <a:pt x="203837" y="31260"/>
                </a:lnTo>
                <a:lnTo>
                  <a:pt x="199710" y="37877"/>
                </a:lnTo>
                <a:lnTo>
                  <a:pt x="195052" y="47051"/>
                </a:lnTo>
                <a:lnTo>
                  <a:pt x="190042" y="57929"/>
                </a:lnTo>
                <a:lnTo>
                  <a:pt x="179395" y="82716"/>
                </a:lnTo>
                <a:lnTo>
                  <a:pt x="173890" y="95994"/>
                </a:lnTo>
                <a:lnTo>
                  <a:pt x="168314" y="107703"/>
                </a:lnTo>
                <a:lnTo>
                  <a:pt x="162693" y="118366"/>
                </a:lnTo>
                <a:lnTo>
                  <a:pt x="157039" y="128333"/>
                </a:lnTo>
                <a:lnTo>
                  <a:pt x="152318" y="137835"/>
                </a:lnTo>
                <a:lnTo>
                  <a:pt x="148217" y="147027"/>
                </a:lnTo>
                <a:lnTo>
                  <a:pt x="144531" y="156013"/>
                </a:lnTo>
                <a:lnTo>
                  <a:pt x="142074" y="163908"/>
                </a:lnTo>
                <a:lnTo>
                  <a:pt x="140437" y="171076"/>
                </a:lnTo>
                <a:lnTo>
                  <a:pt x="139344" y="177760"/>
                </a:lnTo>
                <a:lnTo>
                  <a:pt x="138616" y="185074"/>
                </a:lnTo>
                <a:lnTo>
                  <a:pt x="138131" y="192807"/>
                </a:lnTo>
                <a:lnTo>
                  <a:pt x="137448" y="212264"/>
                </a:lnTo>
                <a:lnTo>
                  <a:pt x="137351" y="216649"/>
                </a:lnTo>
                <a:lnTo>
                  <a:pt x="138240" y="219572"/>
                </a:lnTo>
                <a:lnTo>
                  <a:pt x="139785" y="221521"/>
                </a:lnTo>
                <a:lnTo>
                  <a:pt x="141767" y="222820"/>
                </a:lnTo>
                <a:lnTo>
                  <a:pt x="146510" y="224264"/>
                </a:lnTo>
                <a:lnTo>
                  <a:pt x="154535" y="225077"/>
                </a:lnTo>
                <a:lnTo>
                  <a:pt x="157317" y="225191"/>
                </a:lnTo>
                <a:lnTo>
                  <a:pt x="159170" y="224314"/>
                </a:lnTo>
                <a:lnTo>
                  <a:pt x="160406" y="222777"/>
                </a:lnTo>
                <a:lnTo>
                  <a:pt x="161231" y="220800"/>
                </a:lnTo>
                <a:lnTo>
                  <a:pt x="164685" y="216063"/>
                </a:lnTo>
                <a:lnTo>
                  <a:pt x="169396" y="209831"/>
                </a:lnTo>
                <a:lnTo>
                  <a:pt x="171986" y="205501"/>
                </a:lnTo>
                <a:lnTo>
                  <a:pt x="174665" y="200711"/>
                </a:lnTo>
                <a:lnTo>
                  <a:pt x="180181" y="190307"/>
                </a:lnTo>
                <a:lnTo>
                  <a:pt x="182986" y="184866"/>
                </a:lnTo>
                <a:lnTo>
                  <a:pt x="186761" y="176476"/>
                </a:lnTo>
                <a:lnTo>
                  <a:pt x="196034" y="154454"/>
                </a:lnTo>
                <a:lnTo>
                  <a:pt x="201175" y="140961"/>
                </a:lnTo>
                <a:lnTo>
                  <a:pt x="223112" y="80783"/>
                </a:lnTo>
                <a:lnTo>
                  <a:pt x="228751" y="66130"/>
                </a:lnTo>
                <a:lnTo>
                  <a:pt x="233463" y="54456"/>
                </a:lnTo>
                <a:lnTo>
                  <a:pt x="237557" y="44769"/>
                </a:lnTo>
                <a:lnTo>
                  <a:pt x="241240" y="36405"/>
                </a:lnTo>
                <a:lnTo>
                  <a:pt x="243694" y="28925"/>
                </a:lnTo>
                <a:lnTo>
                  <a:pt x="245330" y="22033"/>
                </a:lnTo>
                <a:lnTo>
                  <a:pt x="246421" y="15533"/>
                </a:lnTo>
                <a:lnTo>
                  <a:pt x="248101" y="10247"/>
                </a:lnTo>
                <a:lnTo>
                  <a:pt x="250173" y="5771"/>
                </a:lnTo>
                <a:lnTo>
                  <a:pt x="252507" y="1834"/>
                </a:lnTo>
                <a:lnTo>
                  <a:pt x="254063" y="162"/>
                </a:lnTo>
                <a:lnTo>
                  <a:pt x="255100" y="0"/>
                </a:lnTo>
                <a:lnTo>
                  <a:pt x="255793" y="845"/>
                </a:lnTo>
                <a:lnTo>
                  <a:pt x="259101" y="6863"/>
                </a:lnTo>
                <a:lnTo>
                  <a:pt x="261316" y="11135"/>
                </a:lnTo>
                <a:lnTo>
                  <a:pt x="262793" y="15888"/>
                </a:lnTo>
                <a:lnTo>
                  <a:pt x="263778" y="20962"/>
                </a:lnTo>
                <a:lnTo>
                  <a:pt x="264435" y="26249"/>
                </a:lnTo>
                <a:lnTo>
                  <a:pt x="265825" y="34536"/>
                </a:lnTo>
                <a:lnTo>
                  <a:pt x="269909" y="56445"/>
                </a:lnTo>
                <a:lnTo>
                  <a:pt x="271380" y="68954"/>
                </a:lnTo>
                <a:lnTo>
                  <a:pt x="272360" y="82057"/>
                </a:lnTo>
                <a:lnTo>
                  <a:pt x="273449" y="106457"/>
                </a:lnTo>
                <a:lnTo>
                  <a:pt x="273933" y="123652"/>
                </a:lnTo>
                <a:lnTo>
                  <a:pt x="274205" y="148593"/>
                </a:lnTo>
                <a:lnTo>
                  <a:pt x="275196" y="156104"/>
                </a:lnTo>
                <a:lnTo>
                  <a:pt x="276810" y="163016"/>
                </a:lnTo>
                <a:lnTo>
                  <a:pt x="278837" y="169529"/>
                </a:lnTo>
                <a:lnTo>
                  <a:pt x="280188" y="174824"/>
                </a:lnTo>
                <a:lnTo>
                  <a:pt x="281091" y="179307"/>
                </a:lnTo>
                <a:lnTo>
                  <a:pt x="281691" y="183247"/>
                </a:lnTo>
                <a:lnTo>
                  <a:pt x="284898" y="190166"/>
                </a:lnTo>
                <a:lnTo>
                  <a:pt x="289500" y="196416"/>
                </a:lnTo>
                <a:lnTo>
                  <a:pt x="294719" y="202369"/>
                </a:lnTo>
                <a:lnTo>
                  <a:pt x="298462" y="206524"/>
                </a:lnTo>
                <a:lnTo>
                  <a:pt x="299939" y="206154"/>
                </a:lnTo>
                <a:lnTo>
                  <a:pt x="306571" y="202037"/>
                </a:lnTo>
                <a:lnTo>
                  <a:pt x="311831" y="200739"/>
                </a:lnTo>
                <a:lnTo>
                  <a:pt x="317344" y="197622"/>
                </a:lnTo>
                <a:lnTo>
                  <a:pt x="322970" y="193062"/>
                </a:lnTo>
                <a:lnTo>
                  <a:pt x="325804" y="190513"/>
                </a:lnTo>
                <a:lnTo>
                  <a:pt x="334328" y="182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3"/>
          <p:cNvSpPr/>
          <p:nvPr/>
        </p:nvSpPr>
        <p:spPr>
          <a:xfrm>
            <a:off x="8515350" y="4200399"/>
            <a:ext cx="364374" cy="625262"/>
          </a:xfrm>
          <a:custGeom>
            <a:avLst/>
            <a:gdLst/>
            <a:ahLst/>
            <a:cxnLst/>
            <a:rect l="0" t="0" r="0" b="0"/>
            <a:pathLst>
              <a:path w="364374" h="625262">
                <a:moveTo>
                  <a:pt x="0" y="68705"/>
                </a:moveTo>
                <a:lnTo>
                  <a:pt x="0" y="118110"/>
                </a:lnTo>
                <a:lnTo>
                  <a:pt x="952" y="129264"/>
                </a:lnTo>
                <a:lnTo>
                  <a:pt x="2540" y="141463"/>
                </a:lnTo>
                <a:lnTo>
                  <a:pt x="4550" y="154358"/>
                </a:lnTo>
                <a:lnTo>
                  <a:pt x="5891" y="165812"/>
                </a:lnTo>
                <a:lnTo>
                  <a:pt x="6784" y="176306"/>
                </a:lnTo>
                <a:lnTo>
                  <a:pt x="7381" y="186159"/>
                </a:lnTo>
                <a:lnTo>
                  <a:pt x="10583" y="217427"/>
                </a:lnTo>
                <a:lnTo>
                  <a:pt x="12770" y="236434"/>
                </a:lnTo>
                <a:lnTo>
                  <a:pt x="14228" y="253867"/>
                </a:lnTo>
                <a:lnTo>
                  <a:pt x="15200" y="270251"/>
                </a:lnTo>
                <a:lnTo>
                  <a:pt x="16280" y="294489"/>
                </a:lnTo>
                <a:lnTo>
                  <a:pt x="16569" y="298285"/>
                </a:lnTo>
                <a:lnTo>
                  <a:pt x="16760" y="298912"/>
                </a:lnTo>
                <a:lnTo>
                  <a:pt x="16889" y="298376"/>
                </a:lnTo>
                <a:lnTo>
                  <a:pt x="17032" y="295242"/>
                </a:lnTo>
                <a:lnTo>
                  <a:pt x="11231" y="277671"/>
                </a:lnTo>
                <a:lnTo>
                  <a:pt x="9755" y="263497"/>
                </a:lnTo>
                <a:lnTo>
                  <a:pt x="9097" y="247672"/>
                </a:lnTo>
                <a:lnTo>
                  <a:pt x="9758" y="231114"/>
                </a:lnTo>
                <a:lnTo>
                  <a:pt x="13227" y="214229"/>
                </a:lnTo>
                <a:lnTo>
                  <a:pt x="16438" y="202869"/>
                </a:lnTo>
                <a:lnTo>
                  <a:pt x="29105" y="162433"/>
                </a:lnTo>
                <a:lnTo>
                  <a:pt x="36114" y="140842"/>
                </a:lnTo>
                <a:lnTo>
                  <a:pt x="44942" y="121722"/>
                </a:lnTo>
                <a:lnTo>
                  <a:pt x="56170" y="102746"/>
                </a:lnTo>
                <a:lnTo>
                  <a:pt x="63164" y="92352"/>
                </a:lnTo>
                <a:lnTo>
                  <a:pt x="70684" y="81612"/>
                </a:lnTo>
                <a:lnTo>
                  <a:pt x="81581" y="67139"/>
                </a:lnTo>
                <a:lnTo>
                  <a:pt x="89597" y="58484"/>
                </a:lnTo>
                <a:lnTo>
                  <a:pt x="96336" y="54638"/>
                </a:lnTo>
                <a:lnTo>
                  <a:pt x="102506" y="52928"/>
                </a:lnTo>
                <a:lnTo>
                  <a:pt x="111335" y="51966"/>
                </a:lnTo>
                <a:lnTo>
                  <a:pt x="114227" y="51830"/>
                </a:lnTo>
                <a:lnTo>
                  <a:pt x="116156" y="52693"/>
                </a:lnTo>
                <a:lnTo>
                  <a:pt x="117443" y="54221"/>
                </a:lnTo>
                <a:lnTo>
                  <a:pt x="118301" y="56191"/>
                </a:lnTo>
                <a:lnTo>
                  <a:pt x="124057" y="63516"/>
                </a:lnTo>
                <a:lnTo>
                  <a:pt x="125567" y="67151"/>
                </a:lnTo>
                <a:lnTo>
                  <a:pt x="130530" y="86673"/>
                </a:lnTo>
                <a:lnTo>
                  <a:pt x="132740" y="92114"/>
                </a:lnTo>
                <a:lnTo>
                  <a:pt x="132656" y="110859"/>
                </a:lnTo>
                <a:lnTo>
                  <a:pt x="131299" y="122526"/>
                </a:lnTo>
                <a:lnTo>
                  <a:pt x="130395" y="133160"/>
                </a:lnTo>
                <a:lnTo>
                  <a:pt x="129391" y="152597"/>
                </a:lnTo>
                <a:lnTo>
                  <a:pt x="128944" y="168221"/>
                </a:lnTo>
                <a:lnTo>
                  <a:pt x="128634" y="199709"/>
                </a:lnTo>
                <a:lnTo>
                  <a:pt x="128608" y="211385"/>
                </a:lnTo>
                <a:lnTo>
                  <a:pt x="129554" y="216212"/>
                </a:lnTo>
                <a:lnTo>
                  <a:pt x="133144" y="224117"/>
                </a:lnTo>
                <a:lnTo>
                  <a:pt x="144188" y="238309"/>
                </a:lnTo>
                <a:lnTo>
                  <a:pt x="145656" y="238924"/>
                </a:lnTo>
                <a:lnTo>
                  <a:pt x="152272" y="239791"/>
                </a:lnTo>
                <a:lnTo>
                  <a:pt x="157529" y="239993"/>
                </a:lnTo>
                <a:lnTo>
                  <a:pt x="160264" y="239095"/>
                </a:lnTo>
                <a:lnTo>
                  <a:pt x="165843" y="235557"/>
                </a:lnTo>
                <a:lnTo>
                  <a:pt x="174340" y="228210"/>
                </a:lnTo>
                <a:lnTo>
                  <a:pt x="182889" y="215450"/>
                </a:lnTo>
                <a:lnTo>
                  <a:pt x="186059" y="205045"/>
                </a:lnTo>
                <a:lnTo>
                  <a:pt x="186904" y="199604"/>
                </a:lnTo>
                <a:lnTo>
                  <a:pt x="192923" y="188478"/>
                </a:lnTo>
                <a:lnTo>
                  <a:pt x="200996" y="176230"/>
                </a:lnTo>
                <a:lnTo>
                  <a:pt x="207759" y="161262"/>
                </a:lnTo>
                <a:lnTo>
                  <a:pt x="213939" y="145084"/>
                </a:lnTo>
                <a:lnTo>
                  <a:pt x="234770" y="88661"/>
                </a:lnTo>
                <a:lnTo>
                  <a:pt x="240333" y="74389"/>
                </a:lnTo>
                <a:lnTo>
                  <a:pt x="244995" y="62970"/>
                </a:lnTo>
                <a:lnTo>
                  <a:pt x="252714" y="44249"/>
                </a:lnTo>
                <a:lnTo>
                  <a:pt x="259320" y="26403"/>
                </a:lnTo>
                <a:lnTo>
                  <a:pt x="262890" y="11487"/>
                </a:lnTo>
                <a:lnTo>
                  <a:pt x="263842" y="4842"/>
                </a:lnTo>
                <a:lnTo>
                  <a:pt x="265430" y="1365"/>
                </a:lnTo>
                <a:lnTo>
                  <a:pt x="267441" y="0"/>
                </a:lnTo>
                <a:lnTo>
                  <a:pt x="269734" y="42"/>
                </a:lnTo>
                <a:lnTo>
                  <a:pt x="271263" y="1022"/>
                </a:lnTo>
                <a:lnTo>
                  <a:pt x="272281" y="2628"/>
                </a:lnTo>
                <a:lnTo>
                  <a:pt x="273413" y="6953"/>
                </a:lnTo>
                <a:lnTo>
                  <a:pt x="274201" y="24826"/>
                </a:lnTo>
                <a:lnTo>
                  <a:pt x="274284" y="40676"/>
                </a:lnTo>
                <a:lnTo>
                  <a:pt x="275249" y="50971"/>
                </a:lnTo>
                <a:lnTo>
                  <a:pt x="278860" y="80192"/>
                </a:lnTo>
                <a:lnTo>
                  <a:pt x="280204" y="93508"/>
                </a:lnTo>
                <a:lnTo>
                  <a:pt x="281100" y="105243"/>
                </a:lnTo>
                <a:lnTo>
                  <a:pt x="281698" y="115924"/>
                </a:lnTo>
                <a:lnTo>
                  <a:pt x="282361" y="137951"/>
                </a:lnTo>
                <a:lnTo>
                  <a:pt x="282788" y="183137"/>
                </a:lnTo>
                <a:lnTo>
                  <a:pt x="285386" y="228784"/>
                </a:lnTo>
                <a:lnTo>
                  <a:pt x="287411" y="258292"/>
                </a:lnTo>
                <a:lnTo>
                  <a:pt x="287811" y="281774"/>
                </a:lnTo>
                <a:lnTo>
                  <a:pt x="287124" y="301239"/>
                </a:lnTo>
                <a:lnTo>
                  <a:pt x="283820" y="337789"/>
                </a:lnTo>
                <a:lnTo>
                  <a:pt x="271208" y="456036"/>
                </a:lnTo>
                <a:lnTo>
                  <a:pt x="268435" y="476469"/>
                </a:lnTo>
                <a:lnTo>
                  <a:pt x="265634" y="493900"/>
                </a:lnTo>
                <a:lnTo>
                  <a:pt x="262815" y="509331"/>
                </a:lnTo>
                <a:lnTo>
                  <a:pt x="259030" y="522476"/>
                </a:lnTo>
                <a:lnTo>
                  <a:pt x="254601" y="534096"/>
                </a:lnTo>
                <a:lnTo>
                  <a:pt x="241807" y="561564"/>
                </a:lnTo>
                <a:lnTo>
                  <a:pt x="234152" y="575409"/>
                </a:lnTo>
                <a:lnTo>
                  <a:pt x="220085" y="593913"/>
                </a:lnTo>
                <a:lnTo>
                  <a:pt x="212751" y="605661"/>
                </a:lnTo>
                <a:lnTo>
                  <a:pt x="203775" y="614693"/>
                </a:lnTo>
                <a:lnTo>
                  <a:pt x="194390" y="620929"/>
                </a:lnTo>
                <a:lnTo>
                  <a:pt x="187042" y="623701"/>
                </a:lnTo>
                <a:lnTo>
                  <a:pt x="177551" y="625261"/>
                </a:lnTo>
                <a:lnTo>
                  <a:pt x="169081" y="623086"/>
                </a:lnTo>
                <a:lnTo>
                  <a:pt x="159920" y="618945"/>
                </a:lnTo>
                <a:lnTo>
                  <a:pt x="149406" y="611258"/>
                </a:lnTo>
                <a:lnTo>
                  <a:pt x="143238" y="605750"/>
                </a:lnTo>
                <a:lnTo>
                  <a:pt x="134781" y="589967"/>
                </a:lnTo>
                <a:lnTo>
                  <a:pt x="129858" y="579091"/>
                </a:lnTo>
                <a:lnTo>
                  <a:pt x="126578" y="568030"/>
                </a:lnTo>
                <a:lnTo>
                  <a:pt x="124390" y="556846"/>
                </a:lnTo>
                <a:lnTo>
                  <a:pt x="122932" y="545580"/>
                </a:lnTo>
                <a:lnTo>
                  <a:pt x="121959" y="535212"/>
                </a:lnTo>
                <a:lnTo>
                  <a:pt x="120879" y="516072"/>
                </a:lnTo>
                <a:lnTo>
                  <a:pt x="120398" y="495500"/>
                </a:lnTo>
                <a:lnTo>
                  <a:pt x="120271" y="484680"/>
                </a:lnTo>
                <a:lnTo>
                  <a:pt x="121137" y="473657"/>
                </a:lnTo>
                <a:lnTo>
                  <a:pt x="122668" y="462498"/>
                </a:lnTo>
                <a:lnTo>
                  <a:pt x="124641" y="451249"/>
                </a:lnTo>
                <a:lnTo>
                  <a:pt x="127862" y="438987"/>
                </a:lnTo>
                <a:lnTo>
                  <a:pt x="131914" y="426050"/>
                </a:lnTo>
                <a:lnTo>
                  <a:pt x="136520" y="412662"/>
                </a:lnTo>
                <a:lnTo>
                  <a:pt x="141495" y="399928"/>
                </a:lnTo>
                <a:lnTo>
                  <a:pt x="146718" y="387628"/>
                </a:lnTo>
                <a:lnTo>
                  <a:pt x="157601" y="363801"/>
                </a:lnTo>
                <a:lnTo>
                  <a:pt x="168786" y="340512"/>
                </a:lnTo>
                <a:lnTo>
                  <a:pt x="175390" y="329920"/>
                </a:lnTo>
                <a:lnTo>
                  <a:pt x="182649" y="320001"/>
                </a:lnTo>
                <a:lnTo>
                  <a:pt x="190346" y="310531"/>
                </a:lnTo>
                <a:lnTo>
                  <a:pt x="198335" y="301360"/>
                </a:lnTo>
                <a:lnTo>
                  <a:pt x="206518" y="292389"/>
                </a:lnTo>
                <a:lnTo>
                  <a:pt x="214831" y="283550"/>
                </a:lnTo>
                <a:lnTo>
                  <a:pt x="222279" y="274800"/>
                </a:lnTo>
                <a:lnTo>
                  <a:pt x="229148" y="266110"/>
                </a:lnTo>
                <a:lnTo>
                  <a:pt x="235632" y="257459"/>
                </a:lnTo>
                <a:lnTo>
                  <a:pt x="242813" y="249786"/>
                </a:lnTo>
                <a:lnTo>
                  <a:pt x="250457" y="242766"/>
                </a:lnTo>
                <a:lnTo>
                  <a:pt x="258412" y="236180"/>
                </a:lnTo>
                <a:lnTo>
                  <a:pt x="266572" y="228933"/>
                </a:lnTo>
                <a:lnTo>
                  <a:pt x="283258" y="213260"/>
                </a:lnTo>
                <a:lnTo>
                  <a:pt x="294566" y="205081"/>
                </a:lnTo>
                <a:lnTo>
                  <a:pt x="307820" y="196770"/>
                </a:lnTo>
                <a:lnTo>
                  <a:pt x="322371" y="188372"/>
                </a:lnTo>
                <a:lnTo>
                  <a:pt x="333977" y="180868"/>
                </a:lnTo>
                <a:lnTo>
                  <a:pt x="343619" y="173961"/>
                </a:lnTo>
                <a:lnTo>
                  <a:pt x="363679" y="158288"/>
                </a:lnTo>
                <a:lnTo>
                  <a:pt x="364373" y="157002"/>
                </a:lnTo>
                <a:lnTo>
                  <a:pt x="363883" y="156145"/>
                </a:lnTo>
                <a:lnTo>
                  <a:pt x="362603" y="155574"/>
                </a:lnTo>
                <a:lnTo>
                  <a:pt x="360798" y="156145"/>
                </a:lnTo>
                <a:lnTo>
                  <a:pt x="356252" y="159320"/>
                </a:lnTo>
                <a:lnTo>
                  <a:pt x="354658" y="161501"/>
                </a:lnTo>
                <a:lnTo>
                  <a:pt x="352889" y="166463"/>
                </a:lnTo>
                <a:lnTo>
                  <a:pt x="351463" y="168167"/>
                </a:lnTo>
                <a:lnTo>
                  <a:pt x="349561" y="169303"/>
                </a:lnTo>
                <a:lnTo>
                  <a:pt x="342900" y="1715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86487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3657600" y="1066800"/>
            <a:ext cx="5486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17</a:t>
            </a:r>
            <a:r>
              <a:rPr lang="en-US" sz="3200" dirty="0"/>
              <a:t>. What is the sum of </a:t>
            </a:r>
            <a:r>
              <a:rPr lang="en-US" sz="3200" dirty="0" smtClean="0"/>
              <a:t>m angle DAE </a:t>
            </a:r>
            <a:r>
              <a:rPr lang="en-US" sz="3200" dirty="0"/>
              <a:t>and </a:t>
            </a:r>
            <a:r>
              <a:rPr lang="en-US" sz="3200" dirty="0" smtClean="0"/>
              <a:t>m angle EAB?</a:t>
            </a:r>
          </a:p>
          <a:p>
            <a:endParaRPr lang="en-US" sz="3200" dirty="0"/>
          </a:p>
          <a:p>
            <a:r>
              <a:rPr lang="en-US" sz="3200" dirty="0"/>
              <a:t>18. Find the measure of </a:t>
            </a:r>
            <a:r>
              <a:rPr lang="en-US" sz="3200" dirty="0" smtClean="0"/>
              <a:t> angle BAE</a:t>
            </a:r>
            <a:r>
              <a:rPr lang="en-US" sz="3200" dirty="0"/>
              <a:t>.</a:t>
            </a:r>
          </a:p>
        </p:txBody>
      </p:sp>
      <p:sp>
        <p:nvSpPr>
          <p:cNvPr id="5" name="SMARTPenAnnotation147"/>
          <p:cNvSpPr/>
          <p:nvPr/>
        </p:nvSpPr>
        <p:spPr>
          <a:xfrm>
            <a:off x="6500812" y="2091689"/>
            <a:ext cx="17136" cy="488634"/>
          </a:xfrm>
          <a:custGeom>
            <a:avLst/>
            <a:gdLst/>
            <a:ahLst/>
            <a:cxnLst/>
            <a:rect l="0" t="0" r="0" b="0"/>
            <a:pathLst>
              <a:path w="17136" h="488634">
                <a:moveTo>
                  <a:pt x="8572" y="0"/>
                </a:moveTo>
                <a:lnTo>
                  <a:pt x="8572" y="24703"/>
                </a:lnTo>
                <a:lnTo>
                  <a:pt x="15358" y="163615"/>
                </a:lnTo>
                <a:lnTo>
                  <a:pt x="16792" y="231709"/>
                </a:lnTo>
                <a:lnTo>
                  <a:pt x="17135" y="424850"/>
                </a:lnTo>
                <a:lnTo>
                  <a:pt x="15234" y="439443"/>
                </a:lnTo>
                <a:lnTo>
                  <a:pt x="12061" y="451078"/>
                </a:lnTo>
                <a:lnTo>
                  <a:pt x="2383" y="474335"/>
                </a:lnTo>
                <a:lnTo>
                  <a:pt x="1588" y="477196"/>
                </a:lnTo>
                <a:lnTo>
                  <a:pt x="1059" y="480056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8"/>
          <p:cNvSpPr/>
          <p:nvPr/>
        </p:nvSpPr>
        <p:spPr>
          <a:xfrm>
            <a:off x="6655814" y="2087949"/>
            <a:ext cx="383473" cy="466505"/>
          </a:xfrm>
          <a:custGeom>
            <a:avLst/>
            <a:gdLst/>
            <a:ahLst/>
            <a:cxnLst/>
            <a:rect l="0" t="0" r="0" b="0"/>
            <a:pathLst>
              <a:path w="383473" h="466505">
                <a:moveTo>
                  <a:pt x="230761" y="38031"/>
                </a:moveTo>
                <a:lnTo>
                  <a:pt x="221659" y="28929"/>
                </a:lnTo>
                <a:lnTo>
                  <a:pt x="218026" y="26248"/>
                </a:lnTo>
                <a:lnTo>
                  <a:pt x="208360" y="21522"/>
                </a:lnTo>
                <a:lnTo>
                  <a:pt x="199465" y="15465"/>
                </a:lnTo>
                <a:lnTo>
                  <a:pt x="193674" y="13714"/>
                </a:lnTo>
                <a:lnTo>
                  <a:pt x="185385" y="12936"/>
                </a:lnTo>
                <a:lnTo>
                  <a:pt x="180508" y="12728"/>
                </a:lnTo>
                <a:lnTo>
                  <a:pt x="176304" y="13542"/>
                </a:lnTo>
                <a:lnTo>
                  <a:pt x="164883" y="19239"/>
                </a:lnTo>
                <a:lnTo>
                  <a:pt x="155127" y="24281"/>
                </a:lnTo>
                <a:lnTo>
                  <a:pt x="148906" y="26959"/>
                </a:lnTo>
                <a:lnTo>
                  <a:pt x="141901" y="29697"/>
                </a:lnTo>
                <a:lnTo>
                  <a:pt x="134373" y="32475"/>
                </a:lnTo>
                <a:lnTo>
                  <a:pt x="127450" y="35279"/>
                </a:lnTo>
                <a:lnTo>
                  <a:pt x="120929" y="38101"/>
                </a:lnTo>
                <a:lnTo>
                  <a:pt x="114677" y="40935"/>
                </a:lnTo>
                <a:lnTo>
                  <a:pt x="103842" y="46635"/>
                </a:lnTo>
                <a:lnTo>
                  <a:pt x="74022" y="63127"/>
                </a:lnTo>
                <a:lnTo>
                  <a:pt x="61498" y="70954"/>
                </a:lnTo>
                <a:lnTo>
                  <a:pt x="51244" y="78077"/>
                </a:lnTo>
                <a:lnTo>
                  <a:pt x="42503" y="84731"/>
                </a:lnTo>
                <a:lnTo>
                  <a:pt x="34770" y="91071"/>
                </a:lnTo>
                <a:lnTo>
                  <a:pt x="27710" y="97204"/>
                </a:lnTo>
                <a:lnTo>
                  <a:pt x="15739" y="108145"/>
                </a:lnTo>
                <a:lnTo>
                  <a:pt x="7243" y="116182"/>
                </a:lnTo>
                <a:lnTo>
                  <a:pt x="4596" y="120612"/>
                </a:lnTo>
                <a:lnTo>
                  <a:pt x="1655" y="130613"/>
                </a:lnTo>
                <a:lnTo>
                  <a:pt x="0" y="142403"/>
                </a:lnTo>
                <a:lnTo>
                  <a:pt x="720" y="145712"/>
                </a:lnTo>
                <a:lnTo>
                  <a:pt x="4060" y="151929"/>
                </a:lnTo>
                <a:lnTo>
                  <a:pt x="11296" y="160784"/>
                </a:lnTo>
                <a:lnTo>
                  <a:pt x="14919" y="162729"/>
                </a:lnTo>
                <a:lnTo>
                  <a:pt x="24024" y="164890"/>
                </a:lnTo>
                <a:lnTo>
                  <a:pt x="34420" y="165850"/>
                </a:lnTo>
                <a:lnTo>
                  <a:pt x="46343" y="167229"/>
                </a:lnTo>
                <a:lnTo>
                  <a:pt x="53523" y="168930"/>
                </a:lnTo>
                <a:lnTo>
                  <a:pt x="61168" y="171017"/>
                </a:lnTo>
                <a:lnTo>
                  <a:pt x="69121" y="172408"/>
                </a:lnTo>
                <a:lnTo>
                  <a:pt x="77281" y="173336"/>
                </a:lnTo>
                <a:lnTo>
                  <a:pt x="85578" y="173954"/>
                </a:lnTo>
                <a:lnTo>
                  <a:pt x="93967" y="174366"/>
                </a:lnTo>
                <a:lnTo>
                  <a:pt x="110909" y="174824"/>
                </a:lnTo>
                <a:lnTo>
                  <a:pt x="119427" y="175899"/>
                </a:lnTo>
                <a:lnTo>
                  <a:pt x="127963" y="177568"/>
                </a:lnTo>
                <a:lnTo>
                  <a:pt x="136512" y="179633"/>
                </a:lnTo>
                <a:lnTo>
                  <a:pt x="145068" y="181962"/>
                </a:lnTo>
                <a:lnTo>
                  <a:pt x="162195" y="187090"/>
                </a:lnTo>
                <a:lnTo>
                  <a:pt x="205045" y="200970"/>
                </a:lnTo>
                <a:lnTo>
                  <a:pt x="213617" y="203807"/>
                </a:lnTo>
                <a:lnTo>
                  <a:pt x="225046" y="209508"/>
                </a:lnTo>
                <a:lnTo>
                  <a:pt x="238381" y="217119"/>
                </a:lnTo>
                <a:lnTo>
                  <a:pt x="252986" y="226003"/>
                </a:lnTo>
                <a:lnTo>
                  <a:pt x="264627" y="233830"/>
                </a:lnTo>
                <a:lnTo>
                  <a:pt x="274294" y="240954"/>
                </a:lnTo>
                <a:lnTo>
                  <a:pt x="282643" y="247608"/>
                </a:lnTo>
                <a:lnTo>
                  <a:pt x="292971" y="254901"/>
                </a:lnTo>
                <a:lnTo>
                  <a:pt x="304620" y="262621"/>
                </a:lnTo>
                <a:lnTo>
                  <a:pt x="317147" y="270625"/>
                </a:lnTo>
                <a:lnTo>
                  <a:pt x="326452" y="277866"/>
                </a:lnTo>
                <a:lnTo>
                  <a:pt x="333607" y="284599"/>
                </a:lnTo>
                <a:lnTo>
                  <a:pt x="339330" y="290992"/>
                </a:lnTo>
                <a:lnTo>
                  <a:pt x="346002" y="299064"/>
                </a:lnTo>
                <a:lnTo>
                  <a:pt x="361036" y="318193"/>
                </a:lnTo>
                <a:lnTo>
                  <a:pt x="369623" y="331775"/>
                </a:lnTo>
                <a:lnTo>
                  <a:pt x="374392" y="341939"/>
                </a:lnTo>
                <a:lnTo>
                  <a:pt x="379687" y="352806"/>
                </a:lnTo>
                <a:lnTo>
                  <a:pt x="382675" y="363986"/>
                </a:lnTo>
                <a:lnTo>
                  <a:pt x="383472" y="369634"/>
                </a:lnTo>
                <a:lnTo>
                  <a:pt x="382099" y="375305"/>
                </a:lnTo>
                <a:lnTo>
                  <a:pt x="375491" y="386685"/>
                </a:lnTo>
                <a:lnTo>
                  <a:pt x="368746" y="398093"/>
                </a:lnTo>
                <a:lnTo>
                  <a:pt x="362572" y="408561"/>
                </a:lnTo>
                <a:lnTo>
                  <a:pt x="352789" y="420762"/>
                </a:lnTo>
                <a:lnTo>
                  <a:pt x="343416" y="430701"/>
                </a:lnTo>
                <a:lnTo>
                  <a:pt x="337296" y="435066"/>
                </a:lnTo>
                <a:lnTo>
                  <a:pt x="330359" y="438928"/>
                </a:lnTo>
                <a:lnTo>
                  <a:pt x="309484" y="448915"/>
                </a:lnTo>
                <a:lnTo>
                  <a:pt x="285363" y="460823"/>
                </a:lnTo>
                <a:lnTo>
                  <a:pt x="278592" y="462767"/>
                </a:lnTo>
                <a:lnTo>
                  <a:pt x="271222" y="464063"/>
                </a:lnTo>
                <a:lnTo>
                  <a:pt x="263449" y="464927"/>
                </a:lnTo>
                <a:lnTo>
                  <a:pt x="253506" y="465503"/>
                </a:lnTo>
                <a:lnTo>
                  <a:pt x="229757" y="466144"/>
                </a:lnTo>
                <a:lnTo>
                  <a:pt x="203264" y="466504"/>
                </a:lnTo>
                <a:lnTo>
                  <a:pt x="197190" y="465602"/>
                </a:lnTo>
                <a:lnTo>
                  <a:pt x="187900" y="462060"/>
                </a:lnTo>
                <a:lnTo>
                  <a:pt x="178057" y="454770"/>
                </a:lnTo>
                <a:lnTo>
                  <a:pt x="167332" y="446133"/>
                </a:lnTo>
                <a:lnTo>
                  <a:pt x="156215" y="439120"/>
                </a:lnTo>
                <a:lnTo>
                  <a:pt x="147464" y="430287"/>
                </a:lnTo>
                <a:lnTo>
                  <a:pt x="140400" y="420012"/>
                </a:lnTo>
                <a:lnTo>
                  <a:pt x="134086" y="409095"/>
                </a:lnTo>
                <a:lnTo>
                  <a:pt x="128104" y="397893"/>
                </a:lnTo>
                <a:lnTo>
                  <a:pt x="123223" y="386564"/>
                </a:lnTo>
                <a:lnTo>
                  <a:pt x="121053" y="375180"/>
                </a:lnTo>
                <a:lnTo>
                  <a:pt x="120089" y="361230"/>
                </a:lnTo>
                <a:lnTo>
                  <a:pt x="119832" y="353509"/>
                </a:lnTo>
                <a:lnTo>
                  <a:pt x="121566" y="342647"/>
                </a:lnTo>
                <a:lnTo>
                  <a:pt x="124627" y="329691"/>
                </a:lnTo>
                <a:lnTo>
                  <a:pt x="132155" y="302912"/>
                </a:lnTo>
                <a:lnTo>
                  <a:pt x="141748" y="270819"/>
                </a:lnTo>
                <a:lnTo>
                  <a:pt x="147702" y="248807"/>
                </a:lnTo>
                <a:lnTo>
                  <a:pt x="151576" y="237603"/>
                </a:lnTo>
                <a:lnTo>
                  <a:pt x="156063" y="226324"/>
                </a:lnTo>
                <a:lnTo>
                  <a:pt x="160960" y="214995"/>
                </a:lnTo>
                <a:lnTo>
                  <a:pt x="167081" y="204584"/>
                </a:lnTo>
                <a:lnTo>
                  <a:pt x="174021" y="194786"/>
                </a:lnTo>
                <a:lnTo>
                  <a:pt x="181505" y="185397"/>
                </a:lnTo>
                <a:lnTo>
                  <a:pt x="189351" y="176280"/>
                </a:lnTo>
                <a:lnTo>
                  <a:pt x="197439" y="167344"/>
                </a:lnTo>
                <a:lnTo>
                  <a:pt x="205688" y="158529"/>
                </a:lnTo>
                <a:lnTo>
                  <a:pt x="216903" y="144081"/>
                </a:lnTo>
                <a:lnTo>
                  <a:pt x="230095" y="125876"/>
                </a:lnTo>
                <a:lnTo>
                  <a:pt x="268346" y="71996"/>
                </a:lnTo>
                <a:lnTo>
                  <a:pt x="278678" y="57817"/>
                </a:lnTo>
                <a:lnTo>
                  <a:pt x="286518" y="45506"/>
                </a:lnTo>
                <a:lnTo>
                  <a:pt x="292697" y="34442"/>
                </a:lnTo>
                <a:lnTo>
                  <a:pt x="304908" y="9805"/>
                </a:lnTo>
                <a:lnTo>
                  <a:pt x="304004" y="6831"/>
                </a:lnTo>
                <a:lnTo>
                  <a:pt x="301497" y="3896"/>
                </a:lnTo>
                <a:lnTo>
                  <a:pt x="297921" y="987"/>
                </a:lnTo>
                <a:lnTo>
                  <a:pt x="294585" y="0"/>
                </a:lnTo>
                <a:lnTo>
                  <a:pt x="291407" y="294"/>
                </a:lnTo>
                <a:lnTo>
                  <a:pt x="288337" y="1443"/>
                </a:lnTo>
                <a:lnTo>
                  <a:pt x="279845" y="2719"/>
                </a:lnTo>
                <a:lnTo>
                  <a:pt x="274914" y="3060"/>
                </a:lnTo>
                <a:lnTo>
                  <a:pt x="267816" y="4239"/>
                </a:lnTo>
                <a:lnTo>
                  <a:pt x="259274" y="5978"/>
                </a:lnTo>
                <a:lnTo>
                  <a:pt x="249769" y="8090"/>
                </a:lnTo>
                <a:lnTo>
                  <a:pt x="241529" y="9497"/>
                </a:lnTo>
                <a:lnTo>
                  <a:pt x="234129" y="10436"/>
                </a:lnTo>
                <a:lnTo>
                  <a:pt x="205043" y="12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9"/>
          <p:cNvSpPr/>
          <p:nvPr/>
        </p:nvSpPr>
        <p:spPr>
          <a:xfrm>
            <a:off x="7085323" y="2044300"/>
            <a:ext cx="365675" cy="467035"/>
          </a:xfrm>
          <a:custGeom>
            <a:avLst/>
            <a:gdLst/>
            <a:ahLst/>
            <a:cxnLst/>
            <a:rect l="0" t="0" r="0" b="0"/>
            <a:pathLst>
              <a:path w="365675" h="467035">
                <a:moveTo>
                  <a:pt x="58427" y="4527"/>
                </a:moveTo>
                <a:lnTo>
                  <a:pt x="62977" y="18179"/>
                </a:lnTo>
                <a:lnTo>
                  <a:pt x="63366" y="23154"/>
                </a:lnTo>
                <a:lnTo>
                  <a:pt x="62672" y="27422"/>
                </a:lnTo>
                <a:lnTo>
                  <a:pt x="60313" y="34705"/>
                </a:lnTo>
                <a:lnTo>
                  <a:pt x="59264" y="41117"/>
                </a:lnTo>
                <a:lnTo>
                  <a:pt x="53719" y="54762"/>
                </a:lnTo>
                <a:lnTo>
                  <a:pt x="42427" y="78784"/>
                </a:lnTo>
                <a:lnTo>
                  <a:pt x="39187" y="85464"/>
                </a:lnTo>
                <a:lnTo>
                  <a:pt x="16425" y="135823"/>
                </a:lnTo>
                <a:lnTo>
                  <a:pt x="10423" y="152065"/>
                </a:lnTo>
                <a:lnTo>
                  <a:pt x="6422" y="165751"/>
                </a:lnTo>
                <a:lnTo>
                  <a:pt x="3755" y="177732"/>
                </a:lnTo>
                <a:lnTo>
                  <a:pt x="1976" y="189530"/>
                </a:lnTo>
                <a:lnTo>
                  <a:pt x="790" y="201204"/>
                </a:lnTo>
                <a:lnTo>
                  <a:pt x="0" y="212798"/>
                </a:lnTo>
                <a:lnTo>
                  <a:pt x="425" y="231004"/>
                </a:lnTo>
                <a:lnTo>
                  <a:pt x="1662" y="253619"/>
                </a:lnTo>
                <a:lnTo>
                  <a:pt x="3438" y="279174"/>
                </a:lnTo>
                <a:lnTo>
                  <a:pt x="7480" y="302877"/>
                </a:lnTo>
                <a:lnTo>
                  <a:pt x="13032" y="325347"/>
                </a:lnTo>
                <a:lnTo>
                  <a:pt x="19591" y="346995"/>
                </a:lnTo>
                <a:lnTo>
                  <a:pt x="24916" y="363331"/>
                </a:lnTo>
                <a:lnTo>
                  <a:pt x="29419" y="376128"/>
                </a:lnTo>
                <a:lnTo>
                  <a:pt x="33373" y="386563"/>
                </a:lnTo>
                <a:lnTo>
                  <a:pt x="38866" y="397330"/>
                </a:lnTo>
                <a:lnTo>
                  <a:pt x="45387" y="408318"/>
                </a:lnTo>
                <a:lnTo>
                  <a:pt x="52590" y="419454"/>
                </a:lnTo>
                <a:lnTo>
                  <a:pt x="59299" y="427830"/>
                </a:lnTo>
                <a:lnTo>
                  <a:pt x="65675" y="434366"/>
                </a:lnTo>
                <a:lnTo>
                  <a:pt x="71832" y="439677"/>
                </a:lnTo>
                <a:lnTo>
                  <a:pt x="77841" y="444169"/>
                </a:lnTo>
                <a:lnTo>
                  <a:pt x="83752" y="448117"/>
                </a:lnTo>
                <a:lnTo>
                  <a:pt x="89597" y="451701"/>
                </a:lnTo>
                <a:lnTo>
                  <a:pt x="96352" y="454091"/>
                </a:lnTo>
                <a:lnTo>
                  <a:pt x="103713" y="455684"/>
                </a:lnTo>
                <a:lnTo>
                  <a:pt x="111478" y="456746"/>
                </a:lnTo>
                <a:lnTo>
                  <a:pt x="118559" y="458406"/>
                </a:lnTo>
                <a:lnTo>
                  <a:pt x="125184" y="460466"/>
                </a:lnTo>
                <a:lnTo>
                  <a:pt x="131507" y="462791"/>
                </a:lnTo>
                <a:lnTo>
                  <a:pt x="137627" y="464341"/>
                </a:lnTo>
                <a:lnTo>
                  <a:pt x="143612" y="465375"/>
                </a:lnTo>
                <a:lnTo>
                  <a:pt x="149507" y="466064"/>
                </a:lnTo>
                <a:lnTo>
                  <a:pt x="156294" y="466523"/>
                </a:lnTo>
                <a:lnTo>
                  <a:pt x="163677" y="466830"/>
                </a:lnTo>
                <a:lnTo>
                  <a:pt x="171456" y="467034"/>
                </a:lnTo>
                <a:lnTo>
                  <a:pt x="178547" y="466217"/>
                </a:lnTo>
                <a:lnTo>
                  <a:pt x="185179" y="464721"/>
                </a:lnTo>
                <a:lnTo>
                  <a:pt x="191507" y="462770"/>
                </a:lnTo>
                <a:lnTo>
                  <a:pt x="208696" y="458063"/>
                </a:lnTo>
                <a:lnTo>
                  <a:pt x="218614" y="455475"/>
                </a:lnTo>
                <a:lnTo>
                  <a:pt x="229988" y="450891"/>
                </a:lnTo>
                <a:lnTo>
                  <a:pt x="242333" y="444978"/>
                </a:lnTo>
                <a:lnTo>
                  <a:pt x="282714" y="424058"/>
                </a:lnTo>
                <a:lnTo>
                  <a:pt x="289866" y="419469"/>
                </a:lnTo>
                <a:lnTo>
                  <a:pt x="296540" y="414505"/>
                </a:lnTo>
                <a:lnTo>
                  <a:pt x="302894" y="409291"/>
                </a:lnTo>
                <a:lnTo>
                  <a:pt x="309987" y="402957"/>
                </a:lnTo>
                <a:lnTo>
                  <a:pt x="325489" y="388300"/>
                </a:lnTo>
                <a:lnTo>
                  <a:pt x="336823" y="374800"/>
                </a:lnTo>
                <a:lnTo>
                  <a:pt x="345036" y="362450"/>
                </a:lnTo>
                <a:lnTo>
                  <a:pt x="351861" y="350612"/>
                </a:lnTo>
                <a:lnTo>
                  <a:pt x="354062" y="341930"/>
                </a:lnTo>
                <a:lnTo>
                  <a:pt x="355529" y="331380"/>
                </a:lnTo>
                <a:lnTo>
                  <a:pt x="356508" y="319584"/>
                </a:lnTo>
                <a:lnTo>
                  <a:pt x="360134" y="288697"/>
                </a:lnTo>
                <a:lnTo>
                  <a:pt x="362435" y="271126"/>
                </a:lnTo>
                <a:lnTo>
                  <a:pt x="363969" y="256555"/>
                </a:lnTo>
                <a:lnTo>
                  <a:pt x="364992" y="243983"/>
                </a:lnTo>
                <a:lnTo>
                  <a:pt x="365674" y="232744"/>
                </a:lnTo>
                <a:lnTo>
                  <a:pt x="365175" y="222395"/>
                </a:lnTo>
                <a:lnTo>
                  <a:pt x="363891" y="212637"/>
                </a:lnTo>
                <a:lnTo>
                  <a:pt x="362082" y="203274"/>
                </a:lnTo>
                <a:lnTo>
                  <a:pt x="357532" y="182712"/>
                </a:lnTo>
                <a:lnTo>
                  <a:pt x="354985" y="171894"/>
                </a:lnTo>
                <a:lnTo>
                  <a:pt x="351382" y="162778"/>
                </a:lnTo>
                <a:lnTo>
                  <a:pt x="347076" y="154795"/>
                </a:lnTo>
                <a:lnTo>
                  <a:pt x="339116" y="140845"/>
                </a:lnTo>
                <a:lnTo>
                  <a:pt x="335577" y="128296"/>
                </a:lnTo>
                <a:lnTo>
                  <a:pt x="332728" y="120377"/>
                </a:lnTo>
                <a:lnTo>
                  <a:pt x="328925" y="111288"/>
                </a:lnTo>
                <a:lnTo>
                  <a:pt x="320571" y="92934"/>
                </a:lnTo>
                <a:lnTo>
                  <a:pt x="313682" y="78426"/>
                </a:lnTo>
                <a:lnTo>
                  <a:pt x="304449" y="64100"/>
                </a:lnTo>
                <a:lnTo>
                  <a:pt x="298580" y="54499"/>
                </a:lnTo>
                <a:lnTo>
                  <a:pt x="295681" y="49272"/>
                </a:lnTo>
                <a:lnTo>
                  <a:pt x="287381" y="40924"/>
                </a:lnTo>
                <a:lnTo>
                  <a:pt x="282500" y="37364"/>
                </a:lnTo>
                <a:lnTo>
                  <a:pt x="275437" y="33086"/>
                </a:lnTo>
                <a:lnTo>
                  <a:pt x="266918" y="28329"/>
                </a:lnTo>
                <a:lnTo>
                  <a:pt x="257428" y="23252"/>
                </a:lnTo>
                <a:lnTo>
                  <a:pt x="247292" y="18916"/>
                </a:lnTo>
                <a:lnTo>
                  <a:pt x="236724" y="15072"/>
                </a:lnTo>
                <a:lnTo>
                  <a:pt x="225869" y="11557"/>
                </a:lnTo>
                <a:lnTo>
                  <a:pt x="216728" y="9214"/>
                </a:lnTo>
                <a:lnTo>
                  <a:pt x="208728" y="7651"/>
                </a:lnTo>
                <a:lnTo>
                  <a:pt x="201490" y="6610"/>
                </a:lnTo>
                <a:lnTo>
                  <a:pt x="192855" y="4963"/>
                </a:lnTo>
                <a:lnTo>
                  <a:pt x="173100" y="593"/>
                </a:lnTo>
                <a:lnTo>
                  <a:pt x="164403" y="0"/>
                </a:lnTo>
                <a:lnTo>
                  <a:pt x="156700" y="556"/>
                </a:lnTo>
                <a:lnTo>
                  <a:pt x="149660" y="1880"/>
                </a:lnTo>
                <a:lnTo>
                  <a:pt x="141156" y="2762"/>
                </a:lnTo>
                <a:lnTo>
                  <a:pt x="131677" y="3350"/>
                </a:lnTo>
                <a:lnTo>
                  <a:pt x="121547" y="3743"/>
                </a:lnTo>
                <a:lnTo>
                  <a:pt x="112890" y="4957"/>
                </a:lnTo>
                <a:lnTo>
                  <a:pt x="105214" y="6718"/>
                </a:lnTo>
                <a:lnTo>
                  <a:pt x="98190" y="8846"/>
                </a:lnTo>
                <a:lnTo>
                  <a:pt x="91603" y="10264"/>
                </a:lnTo>
                <a:lnTo>
                  <a:pt x="85306" y="11209"/>
                </a:lnTo>
                <a:lnTo>
                  <a:pt x="79204" y="11839"/>
                </a:lnTo>
                <a:lnTo>
                  <a:pt x="69883" y="15079"/>
                </a:lnTo>
                <a:lnTo>
                  <a:pt x="60661" y="19694"/>
                </a:lnTo>
                <a:lnTo>
                  <a:pt x="54201" y="22259"/>
                </a:lnTo>
                <a:lnTo>
                  <a:pt x="32709" y="388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"/>
          <p:cNvSpPr/>
          <p:nvPr/>
        </p:nvSpPr>
        <p:spPr>
          <a:xfrm>
            <a:off x="7502078" y="1949591"/>
            <a:ext cx="159797" cy="123339"/>
          </a:xfrm>
          <a:custGeom>
            <a:avLst/>
            <a:gdLst/>
            <a:ahLst/>
            <a:cxnLst/>
            <a:rect l="0" t="0" r="0" b="0"/>
            <a:pathLst>
              <a:path w="159797" h="123339">
                <a:moveTo>
                  <a:pt x="53152" y="4939"/>
                </a:moveTo>
                <a:lnTo>
                  <a:pt x="44050" y="388"/>
                </a:lnTo>
                <a:lnTo>
                  <a:pt x="41369" y="0"/>
                </a:lnTo>
                <a:lnTo>
                  <a:pt x="39582" y="694"/>
                </a:lnTo>
                <a:lnTo>
                  <a:pt x="36643" y="4004"/>
                </a:lnTo>
                <a:lnTo>
                  <a:pt x="32162" y="8651"/>
                </a:lnTo>
                <a:lnTo>
                  <a:pt x="24284" y="16622"/>
                </a:lnTo>
                <a:lnTo>
                  <a:pt x="21524" y="20348"/>
                </a:lnTo>
                <a:lnTo>
                  <a:pt x="18731" y="24736"/>
                </a:lnTo>
                <a:lnTo>
                  <a:pt x="15918" y="29567"/>
                </a:lnTo>
                <a:lnTo>
                  <a:pt x="7710" y="45094"/>
                </a:lnTo>
                <a:lnTo>
                  <a:pt x="2855" y="54569"/>
                </a:lnTo>
                <a:lnTo>
                  <a:pt x="571" y="63743"/>
                </a:lnTo>
                <a:lnTo>
                  <a:pt x="0" y="72717"/>
                </a:lnTo>
                <a:lnTo>
                  <a:pt x="953" y="88402"/>
                </a:lnTo>
                <a:lnTo>
                  <a:pt x="1377" y="98549"/>
                </a:lnTo>
                <a:lnTo>
                  <a:pt x="2443" y="101635"/>
                </a:lnTo>
                <a:lnTo>
                  <a:pt x="4106" y="103693"/>
                </a:lnTo>
                <a:lnTo>
                  <a:pt x="6167" y="105065"/>
                </a:lnTo>
                <a:lnTo>
                  <a:pt x="9446" y="106932"/>
                </a:lnTo>
                <a:lnTo>
                  <a:pt x="18169" y="111546"/>
                </a:lnTo>
                <a:lnTo>
                  <a:pt x="22210" y="114110"/>
                </a:lnTo>
                <a:lnTo>
                  <a:pt x="25857" y="116772"/>
                </a:lnTo>
                <a:lnTo>
                  <a:pt x="29239" y="119499"/>
                </a:lnTo>
                <a:lnTo>
                  <a:pt x="32448" y="121318"/>
                </a:lnTo>
                <a:lnTo>
                  <a:pt x="35539" y="122530"/>
                </a:lnTo>
                <a:lnTo>
                  <a:pt x="38553" y="123338"/>
                </a:lnTo>
                <a:lnTo>
                  <a:pt x="43419" y="122924"/>
                </a:lnTo>
                <a:lnTo>
                  <a:pt x="49521" y="121695"/>
                </a:lnTo>
                <a:lnTo>
                  <a:pt x="56446" y="119924"/>
                </a:lnTo>
                <a:lnTo>
                  <a:pt x="62968" y="118743"/>
                </a:lnTo>
                <a:lnTo>
                  <a:pt x="69221" y="117956"/>
                </a:lnTo>
                <a:lnTo>
                  <a:pt x="75295" y="117431"/>
                </a:lnTo>
                <a:lnTo>
                  <a:pt x="82201" y="115176"/>
                </a:lnTo>
                <a:lnTo>
                  <a:pt x="89663" y="111768"/>
                </a:lnTo>
                <a:lnTo>
                  <a:pt x="111278" y="100409"/>
                </a:lnTo>
                <a:lnTo>
                  <a:pt x="117619" y="97161"/>
                </a:lnTo>
                <a:lnTo>
                  <a:pt x="122800" y="94042"/>
                </a:lnTo>
                <a:lnTo>
                  <a:pt x="127206" y="91011"/>
                </a:lnTo>
                <a:lnTo>
                  <a:pt x="131097" y="88038"/>
                </a:lnTo>
                <a:lnTo>
                  <a:pt x="134643" y="85103"/>
                </a:lnTo>
                <a:lnTo>
                  <a:pt x="137959" y="82194"/>
                </a:lnTo>
                <a:lnTo>
                  <a:pt x="141122" y="79302"/>
                </a:lnTo>
                <a:lnTo>
                  <a:pt x="147177" y="73549"/>
                </a:lnTo>
                <a:lnTo>
                  <a:pt x="150125" y="70681"/>
                </a:lnTo>
                <a:lnTo>
                  <a:pt x="153043" y="66864"/>
                </a:lnTo>
                <a:lnTo>
                  <a:pt x="155941" y="62415"/>
                </a:lnTo>
                <a:lnTo>
                  <a:pt x="158826" y="57544"/>
                </a:lnTo>
                <a:lnTo>
                  <a:pt x="159796" y="53344"/>
                </a:lnTo>
                <a:lnTo>
                  <a:pt x="159490" y="49591"/>
                </a:lnTo>
                <a:lnTo>
                  <a:pt x="158335" y="46137"/>
                </a:lnTo>
                <a:lnTo>
                  <a:pt x="157563" y="42882"/>
                </a:lnTo>
                <a:lnTo>
                  <a:pt x="157049" y="39759"/>
                </a:lnTo>
                <a:lnTo>
                  <a:pt x="156707" y="36725"/>
                </a:lnTo>
                <a:lnTo>
                  <a:pt x="154574" y="33749"/>
                </a:lnTo>
                <a:lnTo>
                  <a:pt x="151246" y="30813"/>
                </a:lnTo>
                <a:lnTo>
                  <a:pt x="147123" y="27903"/>
                </a:lnTo>
                <a:lnTo>
                  <a:pt x="143421" y="25011"/>
                </a:lnTo>
                <a:lnTo>
                  <a:pt x="140002" y="22130"/>
                </a:lnTo>
                <a:lnTo>
                  <a:pt x="136769" y="19257"/>
                </a:lnTo>
                <a:lnTo>
                  <a:pt x="132709" y="16389"/>
                </a:lnTo>
                <a:lnTo>
                  <a:pt x="128098" y="13525"/>
                </a:lnTo>
                <a:lnTo>
                  <a:pt x="123118" y="10663"/>
                </a:lnTo>
                <a:lnTo>
                  <a:pt x="117894" y="8755"/>
                </a:lnTo>
                <a:lnTo>
                  <a:pt x="112506" y="7483"/>
                </a:lnTo>
                <a:lnTo>
                  <a:pt x="107008" y="6635"/>
                </a:lnTo>
                <a:lnTo>
                  <a:pt x="101438" y="5117"/>
                </a:lnTo>
                <a:lnTo>
                  <a:pt x="95821" y="3152"/>
                </a:lnTo>
                <a:lnTo>
                  <a:pt x="90170" y="890"/>
                </a:lnTo>
                <a:lnTo>
                  <a:pt x="84498" y="335"/>
                </a:lnTo>
                <a:lnTo>
                  <a:pt x="78812" y="917"/>
                </a:lnTo>
                <a:lnTo>
                  <a:pt x="73116" y="2257"/>
                </a:lnTo>
                <a:lnTo>
                  <a:pt x="65508" y="3151"/>
                </a:lnTo>
                <a:lnTo>
                  <a:pt x="56628" y="3747"/>
                </a:lnTo>
                <a:lnTo>
                  <a:pt x="46896" y="4144"/>
                </a:lnTo>
                <a:lnTo>
                  <a:pt x="37551" y="6314"/>
                </a:lnTo>
                <a:lnTo>
                  <a:pt x="28463" y="9665"/>
                </a:lnTo>
                <a:lnTo>
                  <a:pt x="1716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1"/>
          <p:cNvSpPr/>
          <p:nvPr/>
        </p:nvSpPr>
        <p:spPr>
          <a:xfrm>
            <a:off x="6963727" y="3197542"/>
            <a:ext cx="16689" cy="557213"/>
          </a:xfrm>
          <a:custGeom>
            <a:avLst/>
            <a:gdLst/>
            <a:ahLst/>
            <a:cxnLst/>
            <a:rect l="0" t="0" r="0" b="0"/>
            <a:pathLst>
              <a:path w="16689" h="557213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70" y="39880"/>
                </a:lnTo>
                <a:lnTo>
                  <a:pt x="14828" y="50399"/>
                </a:lnTo>
                <a:lnTo>
                  <a:pt x="15601" y="62174"/>
                </a:lnTo>
                <a:lnTo>
                  <a:pt x="16115" y="76692"/>
                </a:lnTo>
                <a:lnTo>
                  <a:pt x="16688" y="110603"/>
                </a:lnTo>
                <a:lnTo>
                  <a:pt x="15888" y="137553"/>
                </a:lnTo>
                <a:lnTo>
                  <a:pt x="11164" y="240676"/>
                </a:lnTo>
                <a:lnTo>
                  <a:pt x="9724" y="297150"/>
                </a:lnTo>
                <a:lnTo>
                  <a:pt x="8573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2"/>
          <p:cNvSpPr/>
          <p:nvPr/>
        </p:nvSpPr>
        <p:spPr>
          <a:xfrm>
            <a:off x="7143854" y="3216333"/>
            <a:ext cx="350767" cy="486506"/>
          </a:xfrm>
          <a:custGeom>
            <a:avLst/>
            <a:gdLst/>
            <a:ahLst/>
            <a:cxnLst/>
            <a:rect l="0" t="0" r="0" b="0"/>
            <a:pathLst>
              <a:path w="350767" h="486506">
                <a:moveTo>
                  <a:pt x="257071" y="24072"/>
                </a:moveTo>
                <a:lnTo>
                  <a:pt x="261621" y="14970"/>
                </a:lnTo>
                <a:lnTo>
                  <a:pt x="262010" y="12289"/>
                </a:lnTo>
                <a:lnTo>
                  <a:pt x="261316" y="10502"/>
                </a:lnTo>
                <a:lnTo>
                  <a:pt x="259901" y="9310"/>
                </a:lnTo>
                <a:lnTo>
                  <a:pt x="256100" y="9468"/>
                </a:lnTo>
                <a:lnTo>
                  <a:pt x="250709" y="10526"/>
                </a:lnTo>
                <a:lnTo>
                  <a:pt x="244257" y="12184"/>
                </a:lnTo>
                <a:lnTo>
                  <a:pt x="236145" y="13289"/>
                </a:lnTo>
                <a:lnTo>
                  <a:pt x="226928" y="14026"/>
                </a:lnTo>
                <a:lnTo>
                  <a:pt x="216973" y="14517"/>
                </a:lnTo>
                <a:lnTo>
                  <a:pt x="208432" y="15797"/>
                </a:lnTo>
                <a:lnTo>
                  <a:pt x="200832" y="17602"/>
                </a:lnTo>
                <a:lnTo>
                  <a:pt x="193861" y="19759"/>
                </a:lnTo>
                <a:lnTo>
                  <a:pt x="181594" y="21196"/>
                </a:lnTo>
                <a:lnTo>
                  <a:pt x="165795" y="22155"/>
                </a:lnTo>
                <a:lnTo>
                  <a:pt x="119853" y="23504"/>
                </a:lnTo>
                <a:lnTo>
                  <a:pt x="108442" y="23693"/>
                </a:lnTo>
                <a:lnTo>
                  <a:pt x="99883" y="22867"/>
                </a:lnTo>
                <a:lnTo>
                  <a:pt x="93224" y="21363"/>
                </a:lnTo>
                <a:lnTo>
                  <a:pt x="87832" y="19409"/>
                </a:lnTo>
                <a:lnTo>
                  <a:pt x="80428" y="17153"/>
                </a:lnTo>
                <a:lnTo>
                  <a:pt x="62040" y="12106"/>
                </a:lnTo>
                <a:lnTo>
                  <a:pt x="53708" y="9427"/>
                </a:lnTo>
                <a:lnTo>
                  <a:pt x="46248" y="6689"/>
                </a:lnTo>
                <a:lnTo>
                  <a:pt x="39370" y="3911"/>
                </a:lnTo>
                <a:lnTo>
                  <a:pt x="32879" y="2058"/>
                </a:lnTo>
                <a:lnTo>
                  <a:pt x="26647" y="824"/>
                </a:lnTo>
                <a:lnTo>
                  <a:pt x="20587" y="0"/>
                </a:lnTo>
                <a:lnTo>
                  <a:pt x="16548" y="404"/>
                </a:lnTo>
                <a:lnTo>
                  <a:pt x="13854" y="1626"/>
                </a:lnTo>
                <a:lnTo>
                  <a:pt x="9532" y="5880"/>
                </a:lnTo>
                <a:lnTo>
                  <a:pt x="8941" y="9001"/>
                </a:lnTo>
                <a:lnTo>
                  <a:pt x="8562" y="23317"/>
                </a:lnTo>
                <a:lnTo>
                  <a:pt x="8496" y="52635"/>
                </a:lnTo>
                <a:lnTo>
                  <a:pt x="7534" y="64069"/>
                </a:lnTo>
                <a:lnTo>
                  <a:pt x="5940" y="75501"/>
                </a:lnTo>
                <a:lnTo>
                  <a:pt x="3926" y="86933"/>
                </a:lnTo>
                <a:lnTo>
                  <a:pt x="2582" y="97412"/>
                </a:lnTo>
                <a:lnTo>
                  <a:pt x="1687" y="107255"/>
                </a:lnTo>
                <a:lnTo>
                  <a:pt x="1090" y="116675"/>
                </a:lnTo>
                <a:lnTo>
                  <a:pt x="426" y="150001"/>
                </a:lnTo>
                <a:lnTo>
                  <a:pt x="0" y="213941"/>
                </a:lnTo>
                <a:lnTo>
                  <a:pt x="918" y="223041"/>
                </a:lnTo>
                <a:lnTo>
                  <a:pt x="4477" y="235693"/>
                </a:lnTo>
                <a:lnTo>
                  <a:pt x="6760" y="238495"/>
                </a:lnTo>
                <a:lnTo>
                  <a:pt x="9234" y="239410"/>
                </a:lnTo>
                <a:lnTo>
                  <a:pt x="15499" y="238587"/>
                </a:lnTo>
                <a:lnTo>
                  <a:pt x="23975" y="233394"/>
                </a:lnTo>
                <a:lnTo>
                  <a:pt x="30236" y="229343"/>
                </a:lnTo>
                <a:lnTo>
                  <a:pt x="36315" y="224736"/>
                </a:lnTo>
                <a:lnTo>
                  <a:pt x="42273" y="219761"/>
                </a:lnTo>
                <a:lnTo>
                  <a:pt x="48149" y="214538"/>
                </a:lnTo>
                <a:lnTo>
                  <a:pt x="54925" y="210105"/>
                </a:lnTo>
                <a:lnTo>
                  <a:pt x="62299" y="206196"/>
                </a:lnTo>
                <a:lnTo>
                  <a:pt x="70073" y="202638"/>
                </a:lnTo>
                <a:lnTo>
                  <a:pt x="77161" y="198361"/>
                </a:lnTo>
                <a:lnTo>
                  <a:pt x="83791" y="193604"/>
                </a:lnTo>
                <a:lnTo>
                  <a:pt x="90116" y="188528"/>
                </a:lnTo>
                <a:lnTo>
                  <a:pt x="97190" y="183240"/>
                </a:lnTo>
                <a:lnTo>
                  <a:pt x="112670" y="172283"/>
                </a:lnTo>
                <a:lnTo>
                  <a:pt x="123656" y="167646"/>
                </a:lnTo>
                <a:lnTo>
                  <a:pt x="136695" y="163603"/>
                </a:lnTo>
                <a:lnTo>
                  <a:pt x="151103" y="159955"/>
                </a:lnTo>
                <a:lnTo>
                  <a:pt x="163565" y="156571"/>
                </a:lnTo>
                <a:lnTo>
                  <a:pt x="185033" y="150270"/>
                </a:lnTo>
                <a:lnTo>
                  <a:pt x="193805" y="148209"/>
                </a:lnTo>
                <a:lnTo>
                  <a:pt x="201559" y="146835"/>
                </a:lnTo>
                <a:lnTo>
                  <a:pt x="208632" y="145919"/>
                </a:lnTo>
                <a:lnTo>
                  <a:pt x="216206" y="145308"/>
                </a:lnTo>
                <a:lnTo>
                  <a:pt x="224113" y="144901"/>
                </a:lnTo>
                <a:lnTo>
                  <a:pt x="232241" y="144630"/>
                </a:lnTo>
                <a:lnTo>
                  <a:pt x="239565" y="145401"/>
                </a:lnTo>
                <a:lnTo>
                  <a:pt x="246353" y="146868"/>
                </a:lnTo>
                <a:lnTo>
                  <a:pt x="259928" y="151038"/>
                </a:lnTo>
                <a:lnTo>
                  <a:pt x="275485" y="156066"/>
                </a:lnTo>
                <a:lnTo>
                  <a:pt x="281729" y="159693"/>
                </a:lnTo>
                <a:lnTo>
                  <a:pt x="291207" y="168803"/>
                </a:lnTo>
                <a:lnTo>
                  <a:pt x="297926" y="174852"/>
                </a:lnTo>
                <a:lnTo>
                  <a:pt x="306215" y="181742"/>
                </a:lnTo>
                <a:lnTo>
                  <a:pt x="315551" y="189192"/>
                </a:lnTo>
                <a:lnTo>
                  <a:pt x="322728" y="196065"/>
                </a:lnTo>
                <a:lnTo>
                  <a:pt x="333242" y="208781"/>
                </a:lnTo>
                <a:lnTo>
                  <a:pt x="341089" y="220782"/>
                </a:lnTo>
                <a:lnTo>
                  <a:pt x="344516" y="226649"/>
                </a:lnTo>
                <a:lnTo>
                  <a:pt x="348323" y="240788"/>
                </a:lnTo>
                <a:lnTo>
                  <a:pt x="349338" y="248560"/>
                </a:lnTo>
                <a:lnTo>
                  <a:pt x="350014" y="258503"/>
                </a:lnTo>
                <a:lnTo>
                  <a:pt x="350466" y="269894"/>
                </a:lnTo>
                <a:lnTo>
                  <a:pt x="350766" y="282251"/>
                </a:lnTo>
                <a:lnTo>
                  <a:pt x="350014" y="295251"/>
                </a:lnTo>
                <a:lnTo>
                  <a:pt x="348561" y="308680"/>
                </a:lnTo>
                <a:lnTo>
                  <a:pt x="346639" y="322396"/>
                </a:lnTo>
                <a:lnTo>
                  <a:pt x="343453" y="335349"/>
                </a:lnTo>
                <a:lnTo>
                  <a:pt x="339424" y="347795"/>
                </a:lnTo>
                <a:lnTo>
                  <a:pt x="334832" y="359902"/>
                </a:lnTo>
                <a:lnTo>
                  <a:pt x="329867" y="369879"/>
                </a:lnTo>
                <a:lnTo>
                  <a:pt x="324652" y="378435"/>
                </a:lnTo>
                <a:lnTo>
                  <a:pt x="313776" y="393021"/>
                </a:lnTo>
                <a:lnTo>
                  <a:pt x="308210" y="399578"/>
                </a:lnTo>
                <a:lnTo>
                  <a:pt x="302593" y="405854"/>
                </a:lnTo>
                <a:lnTo>
                  <a:pt x="295040" y="412896"/>
                </a:lnTo>
                <a:lnTo>
                  <a:pt x="286194" y="420448"/>
                </a:lnTo>
                <a:lnTo>
                  <a:pt x="276486" y="428340"/>
                </a:lnTo>
                <a:lnTo>
                  <a:pt x="268109" y="434554"/>
                </a:lnTo>
                <a:lnTo>
                  <a:pt x="260620" y="439649"/>
                </a:lnTo>
                <a:lnTo>
                  <a:pt x="246266" y="448803"/>
                </a:lnTo>
                <a:lnTo>
                  <a:pt x="230361" y="459221"/>
                </a:lnTo>
                <a:lnTo>
                  <a:pt x="223072" y="462761"/>
                </a:lnTo>
                <a:lnTo>
                  <a:pt x="216307" y="465121"/>
                </a:lnTo>
                <a:lnTo>
                  <a:pt x="209893" y="466695"/>
                </a:lnTo>
                <a:lnTo>
                  <a:pt x="202759" y="468696"/>
                </a:lnTo>
                <a:lnTo>
                  <a:pt x="187212" y="473460"/>
                </a:lnTo>
                <a:lnTo>
                  <a:pt x="180018" y="476064"/>
                </a:lnTo>
                <a:lnTo>
                  <a:pt x="173317" y="478752"/>
                </a:lnTo>
                <a:lnTo>
                  <a:pt x="166945" y="481497"/>
                </a:lnTo>
                <a:lnTo>
                  <a:pt x="160792" y="483327"/>
                </a:lnTo>
                <a:lnTo>
                  <a:pt x="154785" y="484547"/>
                </a:lnTo>
                <a:lnTo>
                  <a:pt x="148875" y="485360"/>
                </a:lnTo>
                <a:lnTo>
                  <a:pt x="143030" y="485903"/>
                </a:lnTo>
                <a:lnTo>
                  <a:pt x="137229" y="486264"/>
                </a:lnTo>
                <a:lnTo>
                  <a:pt x="131456" y="486505"/>
                </a:lnTo>
                <a:lnTo>
                  <a:pt x="125703" y="485713"/>
                </a:lnTo>
                <a:lnTo>
                  <a:pt x="119962" y="484232"/>
                </a:lnTo>
                <a:lnTo>
                  <a:pt x="114230" y="482293"/>
                </a:lnTo>
                <a:lnTo>
                  <a:pt x="106598" y="480047"/>
                </a:lnTo>
                <a:lnTo>
                  <a:pt x="87959" y="475013"/>
                </a:lnTo>
                <a:lnTo>
                  <a:pt x="80512" y="472337"/>
                </a:lnTo>
                <a:lnTo>
                  <a:pt x="69697" y="466823"/>
                </a:lnTo>
                <a:lnTo>
                  <a:pt x="61717" y="461197"/>
                </a:lnTo>
                <a:lnTo>
                  <a:pt x="58254" y="458364"/>
                </a:lnTo>
                <a:lnTo>
                  <a:pt x="51868" y="455215"/>
                </a:lnTo>
                <a:lnTo>
                  <a:pt x="48831" y="454376"/>
                </a:lnTo>
                <a:lnTo>
                  <a:pt x="42918" y="450903"/>
                </a:lnTo>
                <a:lnTo>
                  <a:pt x="40006" y="448644"/>
                </a:lnTo>
                <a:lnTo>
                  <a:pt x="38066" y="446184"/>
                </a:lnTo>
                <a:lnTo>
                  <a:pt x="36773" y="443593"/>
                </a:lnTo>
                <a:lnTo>
                  <a:pt x="35910" y="440912"/>
                </a:lnTo>
                <a:lnTo>
                  <a:pt x="32412" y="435394"/>
                </a:lnTo>
                <a:lnTo>
                  <a:pt x="25613" y="4269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3"/>
          <p:cNvSpPr/>
          <p:nvPr/>
        </p:nvSpPr>
        <p:spPr>
          <a:xfrm>
            <a:off x="7555799" y="3233071"/>
            <a:ext cx="352968" cy="460067"/>
          </a:xfrm>
          <a:custGeom>
            <a:avLst/>
            <a:gdLst/>
            <a:ahLst/>
            <a:cxnLst/>
            <a:rect l="0" t="0" r="0" b="0"/>
            <a:pathLst>
              <a:path w="352968" h="460067">
                <a:moveTo>
                  <a:pt x="145163" y="24479"/>
                </a:moveTo>
                <a:lnTo>
                  <a:pt x="137367" y="33227"/>
                </a:lnTo>
                <a:lnTo>
                  <a:pt x="128680" y="45512"/>
                </a:lnTo>
                <a:lnTo>
                  <a:pt x="118470" y="57957"/>
                </a:lnTo>
                <a:lnTo>
                  <a:pt x="113080" y="63942"/>
                </a:lnTo>
                <a:lnTo>
                  <a:pt x="96932" y="83293"/>
                </a:lnTo>
                <a:lnTo>
                  <a:pt x="87291" y="95121"/>
                </a:lnTo>
                <a:lnTo>
                  <a:pt x="77055" y="110626"/>
                </a:lnTo>
                <a:lnTo>
                  <a:pt x="66420" y="128583"/>
                </a:lnTo>
                <a:lnTo>
                  <a:pt x="55520" y="148174"/>
                </a:lnTo>
                <a:lnTo>
                  <a:pt x="46349" y="166950"/>
                </a:lnTo>
                <a:lnTo>
                  <a:pt x="38330" y="185182"/>
                </a:lnTo>
                <a:lnTo>
                  <a:pt x="25291" y="217823"/>
                </a:lnTo>
                <a:lnTo>
                  <a:pt x="16322" y="241854"/>
                </a:lnTo>
                <a:lnTo>
                  <a:pt x="12597" y="255121"/>
                </a:lnTo>
                <a:lnTo>
                  <a:pt x="9160" y="269680"/>
                </a:lnTo>
                <a:lnTo>
                  <a:pt x="5917" y="285101"/>
                </a:lnTo>
                <a:lnTo>
                  <a:pt x="3755" y="298239"/>
                </a:lnTo>
                <a:lnTo>
                  <a:pt x="2314" y="309856"/>
                </a:lnTo>
                <a:lnTo>
                  <a:pt x="1352" y="320458"/>
                </a:lnTo>
                <a:lnTo>
                  <a:pt x="712" y="332288"/>
                </a:lnTo>
                <a:lnTo>
                  <a:pt x="0" y="358133"/>
                </a:lnTo>
                <a:lnTo>
                  <a:pt x="1715" y="370740"/>
                </a:lnTo>
                <a:lnTo>
                  <a:pt x="4764" y="382954"/>
                </a:lnTo>
                <a:lnTo>
                  <a:pt x="8701" y="394907"/>
                </a:lnTo>
                <a:lnTo>
                  <a:pt x="13231" y="404781"/>
                </a:lnTo>
                <a:lnTo>
                  <a:pt x="18156" y="413269"/>
                </a:lnTo>
                <a:lnTo>
                  <a:pt x="27755" y="426827"/>
                </a:lnTo>
                <a:lnTo>
                  <a:pt x="35197" y="436027"/>
                </a:lnTo>
                <a:lnTo>
                  <a:pt x="39468" y="438862"/>
                </a:lnTo>
                <a:lnTo>
                  <a:pt x="49292" y="442012"/>
                </a:lnTo>
                <a:lnTo>
                  <a:pt x="60009" y="445951"/>
                </a:lnTo>
                <a:lnTo>
                  <a:pt x="65534" y="448336"/>
                </a:lnTo>
                <a:lnTo>
                  <a:pt x="76752" y="453524"/>
                </a:lnTo>
                <a:lnTo>
                  <a:pt x="82411" y="456242"/>
                </a:lnTo>
                <a:lnTo>
                  <a:pt x="88088" y="458053"/>
                </a:lnTo>
                <a:lnTo>
                  <a:pt x="93779" y="459261"/>
                </a:lnTo>
                <a:lnTo>
                  <a:pt x="99477" y="460066"/>
                </a:lnTo>
                <a:lnTo>
                  <a:pt x="106133" y="459650"/>
                </a:lnTo>
                <a:lnTo>
                  <a:pt x="113428" y="458421"/>
                </a:lnTo>
                <a:lnTo>
                  <a:pt x="121149" y="456648"/>
                </a:lnTo>
                <a:lnTo>
                  <a:pt x="128201" y="454514"/>
                </a:lnTo>
                <a:lnTo>
                  <a:pt x="134808" y="452139"/>
                </a:lnTo>
                <a:lnTo>
                  <a:pt x="141117" y="449603"/>
                </a:lnTo>
                <a:lnTo>
                  <a:pt x="155748" y="444246"/>
                </a:lnTo>
                <a:lnTo>
                  <a:pt x="163649" y="441483"/>
                </a:lnTo>
                <a:lnTo>
                  <a:pt x="170823" y="438689"/>
                </a:lnTo>
                <a:lnTo>
                  <a:pt x="177509" y="435874"/>
                </a:lnTo>
                <a:lnTo>
                  <a:pt x="183872" y="433045"/>
                </a:lnTo>
                <a:lnTo>
                  <a:pt x="196022" y="427361"/>
                </a:lnTo>
                <a:lnTo>
                  <a:pt x="201929" y="424512"/>
                </a:lnTo>
                <a:lnTo>
                  <a:pt x="207772" y="420707"/>
                </a:lnTo>
                <a:lnTo>
                  <a:pt x="213573" y="416266"/>
                </a:lnTo>
                <a:lnTo>
                  <a:pt x="219345" y="411400"/>
                </a:lnTo>
                <a:lnTo>
                  <a:pt x="225098" y="406251"/>
                </a:lnTo>
                <a:lnTo>
                  <a:pt x="236570" y="395450"/>
                </a:lnTo>
                <a:lnTo>
                  <a:pt x="258289" y="374109"/>
                </a:lnTo>
                <a:lnTo>
                  <a:pt x="264395" y="367103"/>
                </a:lnTo>
                <a:lnTo>
                  <a:pt x="273720" y="354239"/>
                </a:lnTo>
                <a:lnTo>
                  <a:pt x="288876" y="331735"/>
                </a:lnTo>
                <a:lnTo>
                  <a:pt x="295264" y="320757"/>
                </a:lnTo>
                <a:lnTo>
                  <a:pt x="302381" y="307722"/>
                </a:lnTo>
                <a:lnTo>
                  <a:pt x="309982" y="293318"/>
                </a:lnTo>
                <a:lnTo>
                  <a:pt x="317907" y="277047"/>
                </a:lnTo>
                <a:lnTo>
                  <a:pt x="334334" y="241189"/>
                </a:lnTo>
                <a:lnTo>
                  <a:pt x="340809" y="226102"/>
                </a:lnTo>
                <a:lnTo>
                  <a:pt x="346079" y="213187"/>
                </a:lnTo>
                <a:lnTo>
                  <a:pt x="350545" y="201719"/>
                </a:lnTo>
                <a:lnTo>
                  <a:pt x="352569" y="191216"/>
                </a:lnTo>
                <a:lnTo>
                  <a:pt x="352967" y="181357"/>
                </a:lnTo>
                <a:lnTo>
                  <a:pt x="352278" y="171927"/>
                </a:lnTo>
                <a:lnTo>
                  <a:pt x="351819" y="160877"/>
                </a:lnTo>
                <a:lnTo>
                  <a:pt x="351310" y="135900"/>
                </a:lnTo>
                <a:lnTo>
                  <a:pt x="350222" y="124477"/>
                </a:lnTo>
                <a:lnTo>
                  <a:pt x="348544" y="114004"/>
                </a:lnTo>
                <a:lnTo>
                  <a:pt x="346473" y="104165"/>
                </a:lnTo>
                <a:lnTo>
                  <a:pt x="344140" y="95701"/>
                </a:lnTo>
                <a:lnTo>
                  <a:pt x="341632" y="88152"/>
                </a:lnTo>
                <a:lnTo>
                  <a:pt x="339007" y="81215"/>
                </a:lnTo>
                <a:lnTo>
                  <a:pt x="331011" y="68427"/>
                </a:lnTo>
                <a:lnTo>
                  <a:pt x="322060" y="57346"/>
                </a:lnTo>
                <a:lnTo>
                  <a:pt x="314906" y="49246"/>
                </a:lnTo>
                <a:lnTo>
                  <a:pt x="309761" y="44801"/>
                </a:lnTo>
                <a:lnTo>
                  <a:pt x="303472" y="39931"/>
                </a:lnTo>
                <a:lnTo>
                  <a:pt x="296423" y="34781"/>
                </a:lnTo>
                <a:lnTo>
                  <a:pt x="289818" y="30394"/>
                </a:lnTo>
                <a:lnTo>
                  <a:pt x="283510" y="26517"/>
                </a:lnTo>
                <a:lnTo>
                  <a:pt x="277399" y="22980"/>
                </a:lnTo>
                <a:lnTo>
                  <a:pt x="270469" y="19669"/>
                </a:lnTo>
                <a:lnTo>
                  <a:pt x="262990" y="16510"/>
                </a:lnTo>
                <a:lnTo>
                  <a:pt x="255146" y="13451"/>
                </a:lnTo>
                <a:lnTo>
                  <a:pt x="248013" y="11412"/>
                </a:lnTo>
                <a:lnTo>
                  <a:pt x="241352" y="10052"/>
                </a:lnTo>
                <a:lnTo>
                  <a:pt x="235007" y="9146"/>
                </a:lnTo>
                <a:lnTo>
                  <a:pt x="227918" y="8542"/>
                </a:lnTo>
                <a:lnTo>
                  <a:pt x="220336" y="8139"/>
                </a:lnTo>
                <a:lnTo>
                  <a:pt x="212423" y="7871"/>
                </a:lnTo>
                <a:lnTo>
                  <a:pt x="202386" y="6739"/>
                </a:lnTo>
                <a:lnTo>
                  <a:pt x="190932" y="5032"/>
                </a:lnTo>
                <a:lnTo>
                  <a:pt x="178533" y="2942"/>
                </a:lnTo>
                <a:lnTo>
                  <a:pt x="166457" y="1548"/>
                </a:lnTo>
                <a:lnTo>
                  <a:pt x="154597" y="619"/>
                </a:lnTo>
                <a:lnTo>
                  <a:pt x="142879" y="0"/>
                </a:lnTo>
                <a:lnTo>
                  <a:pt x="133164" y="539"/>
                </a:lnTo>
                <a:lnTo>
                  <a:pt x="124781" y="1852"/>
                </a:lnTo>
                <a:lnTo>
                  <a:pt x="117288" y="3679"/>
                </a:lnTo>
                <a:lnTo>
                  <a:pt x="106421" y="8249"/>
                </a:lnTo>
                <a:lnTo>
                  <a:pt x="93728" y="159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4"/>
          <p:cNvSpPr/>
          <p:nvPr/>
        </p:nvSpPr>
        <p:spPr>
          <a:xfrm>
            <a:off x="7983855" y="3147834"/>
            <a:ext cx="132264" cy="109234"/>
          </a:xfrm>
          <a:custGeom>
            <a:avLst/>
            <a:gdLst/>
            <a:ahLst/>
            <a:cxnLst/>
            <a:rect l="0" t="0" r="0" b="0"/>
            <a:pathLst>
              <a:path w="132264" h="109234">
                <a:moveTo>
                  <a:pt x="51435" y="6846"/>
                </a:moveTo>
                <a:lnTo>
                  <a:pt x="46884" y="6846"/>
                </a:lnTo>
                <a:lnTo>
                  <a:pt x="45543" y="7798"/>
                </a:lnTo>
                <a:lnTo>
                  <a:pt x="44649" y="9386"/>
                </a:lnTo>
                <a:lnTo>
                  <a:pt x="44054" y="11397"/>
                </a:lnTo>
                <a:lnTo>
                  <a:pt x="41752" y="14642"/>
                </a:lnTo>
                <a:lnTo>
                  <a:pt x="38312" y="18711"/>
                </a:lnTo>
                <a:lnTo>
                  <a:pt x="30362" y="27359"/>
                </a:lnTo>
                <a:lnTo>
                  <a:pt x="20532" y="37583"/>
                </a:lnTo>
                <a:lnTo>
                  <a:pt x="14523" y="43684"/>
                </a:lnTo>
                <a:lnTo>
                  <a:pt x="12539" y="46645"/>
                </a:lnTo>
                <a:lnTo>
                  <a:pt x="11216" y="49571"/>
                </a:lnTo>
                <a:lnTo>
                  <a:pt x="10336" y="52474"/>
                </a:lnTo>
                <a:lnTo>
                  <a:pt x="9747" y="56314"/>
                </a:lnTo>
                <a:lnTo>
                  <a:pt x="9356" y="60780"/>
                </a:lnTo>
                <a:lnTo>
                  <a:pt x="9094" y="65662"/>
                </a:lnTo>
                <a:lnTo>
                  <a:pt x="8805" y="76166"/>
                </a:lnTo>
                <a:lnTo>
                  <a:pt x="8727" y="81634"/>
                </a:lnTo>
                <a:lnTo>
                  <a:pt x="9628" y="85280"/>
                </a:lnTo>
                <a:lnTo>
                  <a:pt x="11181" y="87710"/>
                </a:lnTo>
                <a:lnTo>
                  <a:pt x="13169" y="89330"/>
                </a:lnTo>
                <a:lnTo>
                  <a:pt x="14493" y="91363"/>
                </a:lnTo>
                <a:lnTo>
                  <a:pt x="15378" y="93670"/>
                </a:lnTo>
                <a:lnTo>
                  <a:pt x="15967" y="96161"/>
                </a:lnTo>
                <a:lnTo>
                  <a:pt x="17312" y="98775"/>
                </a:lnTo>
                <a:lnTo>
                  <a:pt x="19161" y="101469"/>
                </a:lnTo>
                <a:lnTo>
                  <a:pt x="21346" y="104218"/>
                </a:lnTo>
                <a:lnTo>
                  <a:pt x="23756" y="106050"/>
                </a:lnTo>
                <a:lnTo>
                  <a:pt x="26314" y="107272"/>
                </a:lnTo>
                <a:lnTo>
                  <a:pt x="28972" y="108087"/>
                </a:lnTo>
                <a:lnTo>
                  <a:pt x="32650" y="108630"/>
                </a:lnTo>
                <a:lnTo>
                  <a:pt x="37006" y="108992"/>
                </a:lnTo>
                <a:lnTo>
                  <a:pt x="41816" y="109233"/>
                </a:lnTo>
                <a:lnTo>
                  <a:pt x="45975" y="108441"/>
                </a:lnTo>
                <a:lnTo>
                  <a:pt x="49700" y="106961"/>
                </a:lnTo>
                <a:lnTo>
                  <a:pt x="53136" y="105022"/>
                </a:lnTo>
                <a:lnTo>
                  <a:pt x="59236" y="102776"/>
                </a:lnTo>
                <a:lnTo>
                  <a:pt x="67114" y="100327"/>
                </a:lnTo>
                <a:lnTo>
                  <a:pt x="76175" y="97741"/>
                </a:lnTo>
                <a:lnTo>
                  <a:pt x="84120" y="95065"/>
                </a:lnTo>
                <a:lnTo>
                  <a:pt x="91323" y="92329"/>
                </a:lnTo>
                <a:lnTo>
                  <a:pt x="98029" y="89552"/>
                </a:lnTo>
                <a:lnTo>
                  <a:pt x="103452" y="86748"/>
                </a:lnTo>
                <a:lnTo>
                  <a:pt x="108021" y="83926"/>
                </a:lnTo>
                <a:lnTo>
                  <a:pt x="112019" y="81093"/>
                </a:lnTo>
                <a:lnTo>
                  <a:pt x="115636" y="78251"/>
                </a:lnTo>
                <a:lnTo>
                  <a:pt x="119000" y="75404"/>
                </a:lnTo>
                <a:lnTo>
                  <a:pt x="122196" y="72554"/>
                </a:lnTo>
                <a:lnTo>
                  <a:pt x="125279" y="68749"/>
                </a:lnTo>
                <a:lnTo>
                  <a:pt x="128287" y="64307"/>
                </a:lnTo>
                <a:lnTo>
                  <a:pt x="131244" y="59440"/>
                </a:lnTo>
                <a:lnTo>
                  <a:pt x="132263" y="55244"/>
                </a:lnTo>
                <a:lnTo>
                  <a:pt x="131991" y="51493"/>
                </a:lnTo>
                <a:lnTo>
                  <a:pt x="130855" y="48041"/>
                </a:lnTo>
                <a:lnTo>
                  <a:pt x="130100" y="43834"/>
                </a:lnTo>
                <a:lnTo>
                  <a:pt x="129596" y="39124"/>
                </a:lnTo>
                <a:lnTo>
                  <a:pt x="129259" y="34080"/>
                </a:lnTo>
                <a:lnTo>
                  <a:pt x="127130" y="29764"/>
                </a:lnTo>
                <a:lnTo>
                  <a:pt x="123805" y="25935"/>
                </a:lnTo>
                <a:lnTo>
                  <a:pt x="119685" y="22429"/>
                </a:lnTo>
                <a:lnTo>
                  <a:pt x="115032" y="19139"/>
                </a:lnTo>
                <a:lnTo>
                  <a:pt x="110025" y="15994"/>
                </a:lnTo>
                <a:lnTo>
                  <a:pt x="104783" y="12944"/>
                </a:lnTo>
                <a:lnTo>
                  <a:pt x="99383" y="9959"/>
                </a:lnTo>
                <a:lnTo>
                  <a:pt x="88302" y="4102"/>
                </a:lnTo>
                <a:lnTo>
                  <a:pt x="82680" y="2159"/>
                </a:lnTo>
                <a:lnTo>
                  <a:pt x="77028" y="864"/>
                </a:lnTo>
                <a:lnTo>
                  <a:pt x="71354" y="0"/>
                </a:lnTo>
                <a:lnTo>
                  <a:pt x="64714" y="377"/>
                </a:lnTo>
                <a:lnTo>
                  <a:pt x="57430" y="1581"/>
                </a:lnTo>
                <a:lnTo>
                  <a:pt x="30986" y="7826"/>
                </a:lnTo>
                <a:lnTo>
                  <a:pt x="0" y="154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"/>
          <p:cNvSpPr/>
          <p:nvPr/>
        </p:nvSpPr>
        <p:spPr>
          <a:xfrm>
            <a:off x="911542" y="2769627"/>
            <a:ext cx="188298" cy="256466"/>
          </a:xfrm>
          <a:custGeom>
            <a:avLst/>
            <a:gdLst/>
            <a:ahLst/>
            <a:cxnLst/>
            <a:rect l="0" t="0" r="0" b="0"/>
            <a:pathLst>
              <a:path w="188298" h="256466">
                <a:moveTo>
                  <a:pt x="0" y="59298"/>
                </a:moveTo>
                <a:lnTo>
                  <a:pt x="11932" y="47366"/>
                </a:lnTo>
                <a:lnTo>
                  <a:pt x="15574" y="44676"/>
                </a:lnTo>
                <a:lnTo>
                  <a:pt x="19908" y="41930"/>
                </a:lnTo>
                <a:lnTo>
                  <a:pt x="24702" y="39146"/>
                </a:lnTo>
                <a:lnTo>
                  <a:pt x="36470" y="34434"/>
                </a:lnTo>
                <a:lnTo>
                  <a:pt x="72407" y="21577"/>
                </a:lnTo>
                <a:lnTo>
                  <a:pt x="113529" y="7375"/>
                </a:lnTo>
                <a:lnTo>
                  <a:pt x="122358" y="4680"/>
                </a:lnTo>
                <a:lnTo>
                  <a:pt x="129197" y="2884"/>
                </a:lnTo>
                <a:lnTo>
                  <a:pt x="134709" y="1686"/>
                </a:lnTo>
                <a:lnTo>
                  <a:pt x="140288" y="887"/>
                </a:lnTo>
                <a:lnTo>
                  <a:pt x="145913" y="355"/>
                </a:lnTo>
                <a:lnTo>
                  <a:pt x="151568" y="0"/>
                </a:lnTo>
                <a:lnTo>
                  <a:pt x="156290" y="716"/>
                </a:lnTo>
                <a:lnTo>
                  <a:pt x="160391" y="2146"/>
                </a:lnTo>
                <a:lnTo>
                  <a:pt x="169265" y="6733"/>
                </a:lnTo>
                <a:lnTo>
                  <a:pt x="173019" y="12441"/>
                </a:lnTo>
                <a:lnTo>
                  <a:pt x="176910" y="20375"/>
                </a:lnTo>
                <a:lnTo>
                  <a:pt x="178639" y="27076"/>
                </a:lnTo>
                <a:lnTo>
                  <a:pt x="178148" y="30197"/>
                </a:lnTo>
                <a:lnTo>
                  <a:pt x="175062" y="36204"/>
                </a:lnTo>
                <a:lnTo>
                  <a:pt x="172905" y="40092"/>
                </a:lnTo>
                <a:lnTo>
                  <a:pt x="167969" y="49492"/>
                </a:lnTo>
                <a:lnTo>
                  <a:pt x="162462" y="55618"/>
                </a:lnTo>
                <a:lnTo>
                  <a:pt x="154980" y="62559"/>
                </a:lnTo>
                <a:lnTo>
                  <a:pt x="146183" y="70045"/>
                </a:lnTo>
                <a:lnTo>
                  <a:pt x="138413" y="76940"/>
                </a:lnTo>
                <a:lnTo>
                  <a:pt x="124699" y="89681"/>
                </a:lnTo>
                <a:lnTo>
                  <a:pt x="73981" y="139690"/>
                </a:lnTo>
                <a:lnTo>
                  <a:pt x="41921" y="171687"/>
                </a:lnTo>
                <a:lnTo>
                  <a:pt x="41283" y="173276"/>
                </a:lnTo>
                <a:lnTo>
                  <a:pt x="42762" y="173383"/>
                </a:lnTo>
                <a:lnTo>
                  <a:pt x="45653" y="172502"/>
                </a:lnTo>
                <a:lnTo>
                  <a:pt x="77027" y="162160"/>
                </a:lnTo>
                <a:lnTo>
                  <a:pt x="87546" y="158353"/>
                </a:lnTo>
                <a:lnTo>
                  <a:pt x="96464" y="154862"/>
                </a:lnTo>
                <a:lnTo>
                  <a:pt x="104314" y="151582"/>
                </a:lnTo>
                <a:lnTo>
                  <a:pt x="111453" y="149396"/>
                </a:lnTo>
                <a:lnTo>
                  <a:pt x="118117" y="147938"/>
                </a:lnTo>
                <a:lnTo>
                  <a:pt x="124465" y="146966"/>
                </a:lnTo>
                <a:lnTo>
                  <a:pt x="130601" y="146318"/>
                </a:lnTo>
                <a:lnTo>
                  <a:pt x="136598" y="145886"/>
                </a:lnTo>
                <a:lnTo>
                  <a:pt x="142500" y="145599"/>
                </a:lnTo>
                <a:lnTo>
                  <a:pt x="154138" y="145279"/>
                </a:lnTo>
                <a:lnTo>
                  <a:pt x="159909" y="145193"/>
                </a:lnTo>
                <a:lnTo>
                  <a:pt x="165661" y="146089"/>
                </a:lnTo>
                <a:lnTo>
                  <a:pt x="171401" y="147638"/>
                </a:lnTo>
                <a:lnTo>
                  <a:pt x="177132" y="149624"/>
                </a:lnTo>
                <a:lnTo>
                  <a:pt x="180953" y="151900"/>
                </a:lnTo>
                <a:lnTo>
                  <a:pt x="183500" y="154370"/>
                </a:lnTo>
                <a:lnTo>
                  <a:pt x="187589" y="160627"/>
                </a:lnTo>
                <a:lnTo>
                  <a:pt x="188148" y="166563"/>
                </a:lnTo>
                <a:lnTo>
                  <a:pt x="188297" y="170813"/>
                </a:lnTo>
                <a:lnTo>
                  <a:pt x="187444" y="177456"/>
                </a:lnTo>
                <a:lnTo>
                  <a:pt x="185922" y="185695"/>
                </a:lnTo>
                <a:lnTo>
                  <a:pt x="183956" y="194998"/>
                </a:lnTo>
                <a:lnTo>
                  <a:pt x="180740" y="202152"/>
                </a:lnTo>
                <a:lnTo>
                  <a:pt x="176691" y="207874"/>
                </a:lnTo>
                <a:lnTo>
                  <a:pt x="172086" y="212641"/>
                </a:lnTo>
                <a:lnTo>
                  <a:pt x="166159" y="217724"/>
                </a:lnTo>
                <a:lnTo>
                  <a:pt x="159350" y="223018"/>
                </a:lnTo>
                <a:lnTo>
                  <a:pt x="151953" y="228452"/>
                </a:lnTo>
                <a:lnTo>
                  <a:pt x="146070" y="233027"/>
                </a:lnTo>
                <a:lnTo>
                  <a:pt x="141195" y="237030"/>
                </a:lnTo>
                <a:lnTo>
                  <a:pt x="136992" y="240651"/>
                </a:lnTo>
                <a:lnTo>
                  <a:pt x="132286" y="243065"/>
                </a:lnTo>
                <a:lnTo>
                  <a:pt x="127243" y="244674"/>
                </a:lnTo>
                <a:lnTo>
                  <a:pt x="121976" y="245747"/>
                </a:lnTo>
                <a:lnTo>
                  <a:pt x="116560" y="247415"/>
                </a:lnTo>
                <a:lnTo>
                  <a:pt x="111044" y="249479"/>
                </a:lnTo>
                <a:lnTo>
                  <a:pt x="105462" y="251808"/>
                </a:lnTo>
                <a:lnTo>
                  <a:pt x="99835" y="253360"/>
                </a:lnTo>
                <a:lnTo>
                  <a:pt x="94179" y="254395"/>
                </a:lnTo>
                <a:lnTo>
                  <a:pt x="77152" y="256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6"/>
          <p:cNvSpPr/>
          <p:nvPr/>
        </p:nvSpPr>
        <p:spPr>
          <a:xfrm>
            <a:off x="1196499" y="2777489"/>
            <a:ext cx="126357" cy="153873"/>
          </a:xfrm>
          <a:custGeom>
            <a:avLst/>
            <a:gdLst/>
            <a:ahLst/>
            <a:cxnLst/>
            <a:rect l="0" t="0" r="0" b="0"/>
            <a:pathLst>
              <a:path w="126357" h="153873">
                <a:moveTo>
                  <a:pt x="49370" y="34291"/>
                </a:moveTo>
                <a:lnTo>
                  <a:pt x="40269" y="43392"/>
                </a:lnTo>
                <a:lnTo>
                  <a:pt x="36635" y="47978"/>
                </a:lnTo>
                <a:lnTo>
                  <a:pt x="33260" y="52941"/>
                </a:lnTo>
                <a:lnTo>
                  <a:pt x="30058" y="58154"/>
                </a:lnTo>
                <a:lnTo>
                  <a:pt x="26018" y="65440"/>
                </a:lnTo>
                <a:lnTo>
                  <a:pt x="16449" y="83695"/>
                </a:lnTo>
                <a:lnTo>
                  <a:pt x="12183" y="93896"/>
                </a:lnTo>
                <a:lnTo>
                  <a:pt x="8386" y="104508"/>
                </a:lnTo>
                <a:lnTo>
                  <a:pt x="4903" y="115392"/>
                </a:lnTo>
                <a:lnTo>
                  <a:pt x="2580" y="123601"/>
                </a:lnTo>
                <a:lnTo>
                  <a:pt x="1032" y="130026"/>
                </a:lnTo>
                <a:lnTo>
                  <a:pt x="0" y="135262"/>
                </a:lnTo>
                <a:lnTo>
                  <a:pt x="264" y="138752"/>
                </a:lnTo>
                <a:lnTo>
                  <a:pt x="1393" y="141079"/>
                </a:lnTo>
                <a:lnTo>
                  <a:pt x="3098" y="142630"/>
                </a:lnTo>
                <a:lnTo>
                  <a:pt x="4235" y="144617"/>
                </a:lnTo>
                <a:lnTo>
                  <a:pt x="5498" y="149365"/>
                </a:lnTo>
                <a:lnTo>
                  <a:pt x="6787" y="151012"/>
                </a:lnTo>
                <a:lnTo>
                  <a:pt x="8599" y="152110"/>
                </a:lnTo>
                <a:lnTo>
                  <a:pt x="10759" y="152842"/>
                </a:lnTo>
                <a:lnTo>
                  <a:pt x="14105" y="153330"/>
                </a:lnTo>
                <a:lnTo>
                  <a:pt x="18240" y="153655"/>
                </a:lnTo>
                <a:lnTo>
                  <a:pt x="22902" y="153872"/>
                </a:lnTo>
                <a:lnTo>
                  <a:pt x="26962" y="153064"/>
                </a:lnTo>
                <a:lnTo>
                  <a:pt x="30622" y="151573"/>
                </a:lnTo>
                <a:lnTo>
                  <a:pt x="34014" y="149626"/>
                </a:lnTo>
                <a:lnTo>
                  <a:pt x="42863" y="144923"/>
                </a:lnTo>
                <a:lnTo>
                  <a:pt x="73167" y="129592"/>
                </a:lnTo>
                <a:lnTo>
                  <a:pt x="81428" y="124495"/>
                </a:lnTo>
                <a:lnTo>
                  <a:pt x="88839" y="119192"/>
                </a:lnTo>
                <a:lnTo>
                  <a:pt x="95686" y="113751"/>
                </a:lnTo>
                <a:lnTo>
                  <a:pt x="101202" y="108219"/>
                </a:lnTo>
                <a:lnTo>
                  <a:pt x="105833" y="102627"/>
                </a:lnTo>
                <a:lnTo>
                  <a:pt x="109872" y="96993"/>
                </a:lnTo>
                <a:lnTo>
                  <a:pt x="113517" y="91332"/>
                </a:lnTo>
                <a:lnTo>
                  <a:pt x="116900" y="85653"/>
                </a:lnTo>
                <a:lnTo>
                  <a:pt x="120108" y="79962"/>
                </a:lnTo>
                <a:lnTo>
                  <a:pt x="122246" y="74264"/>
                </a:lnTo>
                <a:lnTo>
                  <a:pt x="123672" y="68559"/>
                </a:lnTo>
                <a:lnTo>
                  <a:pt x="124622" y="62851"/>
                </a:lnTo>
                <a:lnTo>
                  <a:pt x="125256" y="57141"/>
                </a:lnTo>
                <a:lnTo>
                  <a:pt x="125678" y="51429"/>
                </a:lnTo>
                <a:lnTo>
                  <a:pt x="126147" y="40955"/>
                </a:lnTo>
                <a:lnTo>
                  <a:pt x="126356" y="33125"/>
                </a:lnTo>
                <a:lnTo>
                  <a:pt x="125459" y="29704"/>
                </a:lnTo>
                <a:lnTo>
                  <a:pt x="123909" y="26470"/>
                </a:lnTo>
                <a:lnTo>
                  <a:pt x="121923" y="23362"/>
                </a:lnTo>
                <a:lnTo>
                  <a:pt x="117741" y="19385"/>
                </a:lnTo>
                <a:lnTo>
                  <a:pt x="112096" y="14828"/>
                </a:lnTo>
                <a:lnTo>
                  <a:pt x="105475" y="9886"/>
                </a:lnTo>
                <a:lnTo>
                  <a:pt x="100108" y="6591"/>
                </a:lnTo>
                <a:lnTo>
                  <a:pt x="95578" y="4394"/>
                </a:lnTo>
                <a:lnTo>
                  <a:pt x="91606" y="2930"/>
                </a:lnTo>
                <a:lnTo>
                  <a:pt x="87052" y="1953"/>
                </a:lnTo>
                <a:lnTo>
                  <a:pt x="82112" y="1302"/>
                </a:lnTo>
                <a:lnTo>
                  <a:pt x="76913" y="868"/>
                </a:lnTo>
                <a:lnTo>
                  <a:pt x="71542" y="579"/>
                </a:lnTo>
                <a:lnTo>
                  <a:pt x="493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44577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0" y="11430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19. If </a:t>
            </a:r>
            <a:r>
              <a:rPr lang="en-US" sz="2400" dirty="0" smtClean="0"/>
              <a:t>m angle BAC </a:t>
            </a:r>
            <a:r>
              <a:rPr lang="en-US" sz="2400" dirty="0"/>
              <a:t>= (2x - 5), </a:t>
            </a:r>
            <a:r>
              <a:rPr lang="en-US" sz="2400" dirty="0" smtClean="0"/>
              <a:t>m angle CAD </a:t>
            </a:r>
            <a:r>
              <a:rPr lang="en-US" sz="2400" dirty="0"/>
              <a:t>= (x + 1), and </a:t>
            </a:r>
            <a:r>
              <a:rPr lang="en-US" sz="2400" dirty="0" smtClean="0"/>
              <a:t>m angle BAD </a:t>
            </a:r>
            <a:r>
              <a:rPr lang="en-US" sz="2400" dirty="0"/>
              <a:t>= 50, find the value of x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20. If </a:t>
            </a:r>
            <a:r>
              <a:rPr lang="en-US" sz="2400" dirty="0" smtClean="0"/>
              <a:t>AC bisects  angle BAD </a:t>
            </a:r>
            <a:r>
              <a:rPr lang="en-US" sz="2400" dirty="0"/>
              <a:t>and </a:t>
            </a:r>
            <a:r>
              <a:rPr lang="en-US" sz="2400" dirty="0" smtClean="0"/>
              <a:t>m angle BAD </a:t>
            </a:r>
            <a:r>
              <a:rPr lang="en-US" sz="2400" dirty="0"/>
              <a:t>= 62, find </a:t>
            </a:r>
            <a:r>
              <a:rPr lang="en-US" sz="2400" dirty="0" smtClean="0"/>
              <a:t>m angle BAC.</a:t>
            </a:r>
            <a:endParaRPr lang="en-US" sz="2400" dirty="0"/>
          </a:p>
        </p:txBody>
      </p:sp>
      <p:sp>
        <p:nvSpPr>
          <p:cNvPr id="5" name="SMARTPenAnnotation96"/>
          <p:cNvSpPr/>
          <p:nvPr/>
        </p:nvSpPr>
        <p:spPr>
          <a:xfrm>
            <a:off x="1309531" y="2863293"/>
            <a:ext cx="227804" cy="267556"/>
          </a:xfrm>
          <a:custGeom>
            <a:avLst/>
            <a:gdLst/>
            <a:ahLst/>
            <a:cxnLst/>
            <a:rect l="0" t="0" r="0" b="0"/>
            <a:pathLst>
              <a:path w="227804" h="267556">
                <a:moveTo>
                  <a:pt x="13491" y="145654"/>
                </a:moveTo>
                <a:lnTo>
                  <a:pt x="8940" y="141103"/>
                </a:lnTo>
                <a:lnTo>
                  <a:pt x="7599" y="138810"/>
                </a:lnTo>
                <a:lnTo>
                  <a:pt x="6110" y="133722"/>
                </a:lnTo>
                <a:lnTo>
                  <a:pt x="5271" y="125503"/>
                </a:lnTo>
                <a:lnTo>
                  <a:pt x="5075" y="119871"/>
                </a:lnTo>
                <a:lnTo>
                  <a:pt x="5023" y="117035"/>
                </a:lnTo>
                <a:lnTo>
                  <a:pt x="4036" y="112287"/>
                </a:lnTo>
                <a:lnTo>
                  <a:pt x="2425" y="106264"/>
                </a:lnTo>
                <a:lnTo>
                  <a:pt x="399" y="99392"/>
                </a:lnTo>
                <a:lnTo>
                  <a:pt x="0" y="91000"/>
                </a:lnTo>
                <a:lnTo>
                  <a:pt x="687" y="81596"/>
                </a:lnTo>
                <a:lnTo>
                  <a:pt x="2097" y="71516"/>
                </a:lnTo>
                <a:lnTo>
                  <a:pt x="3038" y="63844"/>
                </a:lnTo>
                <a:lnTo>
                  <a:pt x="3665" y="57776"/>
                </a:lnTo>
                <a:lnTo>
                  <a:pt x="4083" y="52779"/>
                </a:lnTo>
                <a:lnTo>
                  <a:pt x="5314" y="47542"/>
                </a:lnTo>
                <a:lnTo>
                  <a:pt x="7087" y="42146"/>
                </a:lnTo>
                <a:lnTo>
                  <a:pt x="9222" y="36644"/>
                </a:lnTo>
                <a:lnTo>
                  <a:pt x="11597" y="32023"/>
                </a:lnTo>
                <a:lnTo>
                  <a:pt x="16777" y="24349"/>
                </a:lnTo>
                <a:lnTo>
                  <a:pt x="20444" y="20017"/>
                </a:lnTo>
                <a:lnTo>
                  <a:pt x="24794" y="15223"/>
                </a:lnTo>
                <a:lnTo>
                  <a:pt x="29599" y="10123"/>
                </a:lnTo>
                <a:lnTo>
                  <a:pt x="33754" y="6722"/>
                </a:lnTo>
                <a:lnTo>
                  <a:pt x="37477" y="4455"/>
                </a:lnTo>
                <a:lnTo>
                  <a:pt x="45746" y="817"/>
                </a:lnTo>
                <a:lnTo>
                  <a:pt x="51957" y="320"/>
                </a:lnTo>
                <a:lnTo>
                  <a:pt x="63623" y="39"/>
                </a:lnTo>
                <a:lnTo>
                  <a:pt x="66915" y="0"/>
                </a:lnTo>
                <a:lnTo>
                  <a:pt x="70062" y="926"/>
                </a:lnTo>
                <a:lnTo>
                  <a:pt x="76099" y="4496"/>
                </a:lnTo>
                <a:lnTo>
                  <a:pt x="93954" y="16411"/>
                </a:lnTo>
                <a:lnTo>
                  <a:pt x="99518" y="21392"/>
                </a:lnTo>
                <a:lnTo>
                  <a:pt x="104180" y="26618"/>
                </a:lnTo>
                <a:lnTo>
                  <a:pt x="108240" y="32007"/>
                </a:lnTo>
                <a:lnTo>
                  <a:pt x="113805" y="40361"/>
                </a:lnTo>
                <a:lnTo>
                  <a:pt x="127607" y="62345"/>
                </a:lnTo>
                <a:lnTo>
                  <a:pt x="132431" y="72017"/>
                </a:lnTo>
                <a:lnTo>
                  <a:pt x="135647" y="80370"/>
                </a:lnTo>
                <a:lnTo>
                  <a:pt x="137791" y="87844"/>
                </a:lnTo>
                <a:lnTo>
                  <a:pt x="139220" y="96637"/>
                </a:lnTo>
                <a:lnTo>
                  <a:pt x="140173" y="106308"/>
                </a:lnTo>
                <a:lnTo>
                  <a:pt x="140808" y="116566"/>
                </a:lnTo>
                <a:lnTo>
                  <a:pt x="141514" y="138123"/>
                </a:lnTo>
                <a:lnTo>
                  <a:pt x="141702" y="149206"/>
                </a:lnTo>
                <a:lnTo>
                  <a:pt x="140875" y="158500"/>
                </a:lnTo>
                <a:lnTo>
                  <a:pt x="139371" y="166600"/>
                </a:lnTo>
                <a:lnTo>
                  <a:pt x="137416" y="173906"/>
                </a:lnTo>
                <a:lnTo>
                  <a:pt x="136113" y="180681"/>
                </a:lnTo>
                <a:lnTo>
                  <a:pt x="135244" y="187103"/>
                </a:lnTo>
                <a:lnTo>
                  <a:pt x="134665" y="193289"/>
                </a:lnTo>
                <a:lnTo>
                  <a:pt x="131421" y="201223"/>
                </a:lnTo>
                <a:lnTo>
                  <a:pt x="126401" y="210323"/>
                </a:lnTo>
                <a:lnTo>
                  <a:pt x="120197" y="220199"/>
                </a:lnTo>
                <a:lnTo>
                  <a:pt x="113203" y="229641"/>
                </a:lnTo>
                <a:lnTo>
                  <a:pt x="105683" y="238793"/>
                </a:lnTo>
                <a:lnTo>
                  <a:pt x="97812" y="247751"/>
                </a:lnTo>
                <a:lnTo>
                  <a:pt x="90660" y="254676"/>
                </a:lnTo>
                <a:lnTo>
                  <a:pt x="83987" y="260245"/>
                </a:lnTo>
                <a:lnTo>
                  <a:pt x="77633" y="264911"/>
                </a:lnTo>
                <a:lnTo>
                  <a:pt x="72445" y="267069"/>
                </a:lnTo>
                <a:lnTo>
                  <a:pt x="68034" y="267555"/>
                </a:lnTo>
                <a:lnTo>
                  <a:pt x="64140" y="266926"/>
                </a:lnTo>
                <a:lnTo>
                  <a:pt x="57274" y="266228"/>
                </a:lnTo>
                <a:lnTo>
                  <a:pt x="54110" y="266042"/>
                </a:lnTo>
                <a:lnTo>
                  <a:pt x="52000" y="264965"/>
                </a:lnTo>
                <a:lnTo>
                  <a:pt x="50594" y="263295"/>
                </a:lnTo>
                <a:lnTo>
                  <a:pt x="49656" y="261228"/>
                </a:lnTo>
                <a:lnTo>
                  <a:pt x="43786" y="253770"/>
                </a:lnTo>
                <a:lnTo>
                  <a:pt x="38703" y="248316"/>
                </a:lnTo>
                <a:lnTo>
                  <a:pt x="36014" y="245528"/>
                </a:lnTo>
                <a:lnTo>
                  <a:pt x="34221" y="242717"/>
                </a:lnTo>
                <a:lnTo>
                  <a:pt x="32229" y="237053"/>
                </a:lnTo>
                <a:lnTo>
                  <a:pt x="32651" y="234209"/>
                </a:lnTo>
                <a:lnTo>
                  <a:pt x="33884" y="231361"/>
                </a:lnTo>
                <a:lnTo>
                  <a:pt x="37795" y="225656"/>
                </a:lnTo>
                <a:lnTo>
                  <a:pt x="42707" y="219946"/>
                </a:lnTo>
                <a:lnTo>
                  <a:pt x="48066" y="214232"/>
                </a:lnTo>
                <a:lnTo>
                  <a:pt x="59267" y="202804"/>
                </a:lnTo>
                <a:lnTo>
                  <a:pt x="64951" y="194549"/>
                </a:lnTo>
                <a:lnTo>
                  <a:pt x="67800" y="189681"/>
                </a:lnTo>
                <a:lnTo>
                  <a:pt x="71605" y="186435"/>
                </a:lnTo>
                <a:lnTo>
                  <a:pt x="76046" y="184271"/>
                </a:lnTo>
                <a:lnTo>
                  <a:pt x="80912" y="182829"/>
                </a:lnTo>
                <a:lnTo>
                  <a:pt x="111718" y="171066"/>
                </a:lnTo>
                <a:lnTo>
                  <a:pt x="133268" y="162595"/>
                </a:lnTo>
                <a:lnTo>
                  <a:pt x="150492" y="155043"/>
                </a:lnTo>
                <a:lnTo>
                  <a:pt x="164833" y="148104"/>
                </a:lnTo>
                <a:lnTo>
                  <a:pt x="203829" y="127829"/>
                </a:lnTo>
                <a:lnTo>
                  <a:pt x="209915" y="124246"/>
                </a:lnTo>
                <a:lnTo>
                  <a:pt x="214926" y="120904"/>
                </a:lnTo>
                <a:lnTo>
                  <a:pt x="227803" y="102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"/>
          <p:cNvSpPr/>
          <p:nvPr/>
        </p:nvSpPr>
        <p:spPr>
          <a:xfrm>
            <a:off x="1477327" y="2734627"/>
            <a:ext cx="282893" cy="59895"/>
          </a:xfrm>
          <a:custGeom>
            <a:avLst/>
            <a:gdLst/>
            <a:ahLst/>
            <a:cxnLst/>
            <a:rect l="0" t="0" r="0" b="0"/>
            <a:pathLst>
              <a:path w="282893" h="59895">
                <a:moveTo>
                  <a:pt x="0" y="42862"/>
                </a:moveTo>
                <a:lnTo>
                  <a:pt x="4551" y="47414"/>
                </a:lnTo>
                <a:lnTo>
                  <a:pt x="8749" y="48754"/>
                </a:lnTo>
                <a:lnTo>
                  <a:pt x="14405" y="49648"/>
                </a:lnTo>
                <a:lnTo>
                  <a:pt x="21033" y="50243"/>
                </a:lnTo>
                <a:lnTo>
                  <a:pt x="27357" y="51593"/>
                </a:lnTo>
                <a:lnTo>
                  <a:pt x="33478" y="53446"/>
                </a:lnTo>
                <a:lnTo>
                  <a:pt x="39464" y="55633"/>
                </a:lnTo>
                <a:lnTo>
                  <a:pt x="44407" y="57091"/>
                </a:lnTo>
                <a:lnTo>
                  <a:pt x="52439" y="58711"/>
                </a:lnTo>
                <a:lnTo>
                  <a:pt x="58772" y="59143"/>
                </a:lnTo>
                <a:lnTo>
                  <a:pt x="66804" y="59431"/>
                </a:lnTo>
                <a:lnTo>
                  <a:pt x="97968" y="59894"/>
                </a:lnTo>
                <a:lnTo>
                  <a:pt x="110080" y="58027"/>
                </a:lnTo>
                <a:lnTo>
                  <a:pt x="125774" y="54877"/>
                </a:lnTo>
                <a:lnTo>
                  <a:pt x="143857" y="50872"/>
                </a:lnTo>
                <a:lnTo>
                  <a:pt x="157817" y="47250"/>
                </a:lnTo>
                <a:lnTo>
                  <a:pt x="169029" y="43882"/>
                </a:lnTo>
                <a:lnTo>
                  <a:pt x="178408" y="40685"/>
                </a:lnTo>
                <a:lnTo>
                  <a:pt x="186566" y="37601"/>
                </a:lnTo>
                <a:lnTo>
                  <a:pt x="193910" y="34592"/>
                </a:lnTo>
                <a:lnTo>
                  <a:pt x="200711" y="31634"/>
                </a:lnTo>
                <a:lnTo>
                  <a:pt x="207150" y="29662"/>
                </a:lnTo>
                <a:lnTo>
                  <a:pt x="213347" y="28347"/>
                </a:lnTo>
                <a:lnTo>
                  <a:pt x="219384" y="27471"/>
                </a:lnTo>
                <a:lnTo>
                  <a:pt x="226266" y="24981"/>
                </a:lnTo>
                <a:lnTo>
                  <a:pt x="233711" y="21417"/>
                </a:lnTo>
                <a:lnTo>
                  <a:pt x="241533" y="17135"/>
                </a:lnTo>
                <a:lnTo>
                  <a:pt x="247699" y="14281"/>
                </a:lnTo>
                <a:lnTo>
                  <a:pt x="252763" y="12378"/>
                </a:lnTo>
                <a:lnTo>
                  <a:pt x="257091" y="11110"/>
                </a:lnTo>
                <a:lnTo>
                  <a:pt x="264440" y="9700"/>
                </a:lnTo>
                <a:lnTo>
                  <a:pt x="267733" y="9324"/>
                </a:lnTo>
                <a:lnTo>
                  <a:pt x="270881" y="8121"/>
                </a:lnTo>
                <a:lnTo>
                  <a:pt x="273932" y="6367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8"/>
          <p:cNvSpPr/>
          <p:nvPr/>
        </p:nvSpPr>
        <p:spPr>
          <a:xfrm>
            <a:off x="1545907" y="2674620"/>
            <a:ext cx="68581" cy="214313"/>
          </a:xfrm>
          <a:custGeom>
            <a:avLst/>
            <a:gdLst/>
            <a:ahLst/>
            <a:cxnLst/>
            <a:rect l="0" t="0" r="0" b="0"/>
            <a:pathLst>
              <a:path w="68581" h="214313">
                <a:moveTo>
                  <a:pt x="0" y="0"/>
                </a:moveTo>
                <a:lnTo>
                  <a:pt x="4551" y="13652"/>
                </a:lnTo>
                <a:lnTo>
                  <a:pt x="25584" y="81303"/>
                </a:lnTo>
                <a:lnTo>
                  <a:pt x="31344" y="101827"/>
                </a:lnTo>
                <a:lnTo>
                  <a:pt x="35183" y="117414"/>
                </a:lnTo>
                <a:lnTo>
                  <a:pt x="37743" y="129711"/>
                </a:lnTo>
                <a:lnTo>
                  <a:pt x="41355" y="140766"/>
                </a:lnTo>
                <a:lnTo>
                  <a:pt x="45667" y="150994"/>
                </a:lnTo>
                <a:lnTo>
                  <a:pt x="50447" y="160670"/>
                </a:lnTo>
                <a:lnTo>
                  <a:pt x="54587" y="169978"/>
                </a:lnTo>
                <a:lnTo>
                  <a:pt x="58299" y="179041"/>
                </a:lnTo>
                <a:lnTo>
                  <a:pt x="61726" y="187941"/>
                </a:lnTo>
                <a:lnTo>
                  <a:pt x="64010" y="194826"/>
                </a:lnTo>
                <a:lnTo>
                  <a:pt x="65534" y="200369"/>
                </a:lnTo>
                <a:lnTo>
                  <a:pt x="6858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"/>
          <p:cNvSpPr/>
          <p:nvPr/>
        </p:nvSpPr>
        <p:spPr>
          <a:xfrm>
            <a:off x="1674494" y="2477452"/>
            <a:ext cx="102871" cy="145734"/>
          </a:xfrm>
          <a:custGeom>
            <a:avLst/>
            <a:gdLst/>
            <a:ahLst/>
            <a:cxnLst/>
            <a:rect l="0" t="0" r="0" b="0"/>
            <a:pathLst>
              <a:path w="102871" h="145734">
                <a:moveTo>
                  <a:pt x="0" y="145733"/>
                </a:moveTo>
                <a:lnTo>
                  <a:pt x="9102" y="136631"/>
                </a:lnTo>
                <a:lnTo>
                  <a:pt x="12736" y="132045"/>
                </a:lnTo>
                <a:lnTo>
                  <a:pt x="16111" y="127083"/>
                </a:lnTo>
                <a:lnTo>
                  <a:pt x="19313" y="121869"/>
                </a:lnTo>
                <a:lnTo>
                  <a:pt x="22400" y="116489"/>
                </a:lnTo>
                <a:lnTo>
                  <a:pt x="28371" y="105430"/>
                </a:lnTo>
                <a:lnTo>
                  <a:pt x="35107" y="95052"/>
                </a:lnTo>
                <a:lnTo>
                  <a:pt x="79777" y="29956"/>
                </a:lnTo>
                <a:lnTo>
                  <a:pt x="85570" y="21876"/>
                </a:lnTo>
                <a:lnTo>
                  <a:pt x="90384" y="15536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"/>
          <p:cNvSpPr/>
          <p:nvPr/>
        </p:nvSpPr>
        <p:spPr>
          <a:xfrm>
            <a:off x="1657509" y="2254567"/>
            <a:ext cx="298059" cy="265748"/>
          </a:xfrm>
          <a:custGeom>
            <a:avLst/>
            <a:gdLst/>
            <a:ahLst/>
            <a:cxnLst/>
            <a:rect l="0" t="0" r="0" b="0"/>
            <a:pathLst>
              <a:path w="298059" h="265748">
                <a:moveTo>
                  <a:pt x="85566" y="0"/>
                </a:moveTo>
                <a:lnTo>
                  <a:pt x="76464" y="4551"/>
                </a:lnTo>
                <a:lnTo>
                  <a:pt x="70925" y="8749"/>
                </a:lnTo>
                <a:lnTo>
                  <a:pt x="64375" y="14405"/>
                </a:lnTo>
                <a:lnTo>
                  <a:pt x="51383" y="26405"/>
                </a:lnTo>
                <a:lnTo>
                  <a:pt x="42433" y="34913"/>
                </a:lnTo>
                <a:lnTo>
                  <a:pt x="37760" y="38515"/>
                </a:lnTo>
                <a:lnTo>
                  <a:pt x="32740" y="41869"/>
                </a:lnTo>
                <a:lnTo>
                  <a:pt x="27489" y="45058"/>
                </a:lnTo>
                <a:lnTo>
                  <a:pt x="19114" y="51141"/>
                </a:lnTo>
                <a:lnTo>
                  <a:pt x="12216" y="57020"/>
                </a:lnTo>
                <a:lnTo>
                  <a:pt x="5976" y="62807"/>
                </a:lnTo>
                <a:lnTo>
                  <a:pt x="3931" y="65684"/>
                </a:lnTo>
                <a:lnTo>
                  <a:pt x="1658" y="71420"/>
                </a:lnTo>
                <a:lnTo>
                  <a:pt x="648" y="77145"/>
                </a:lnTo>
                <a:lnTo>
                  <a:pt x="200" y="82864"/>
                </a:lnTo>
                <a:lnTo>
                  <a:pt x="0" y="88581"/>
                </a:lnTo>
                <a:lnTo>
                  <a:pt x="899" y="91439"/>
                </a:lnTo>
                <a:lnTo>
                  <a:pt x="4438" y="97155"/>
                </a:lnTo>
                <a:lnTo>
                  <a:pt x="6646" y="102870"/>
                </a:lnTo>
                <a:lnTo>
                  <a:pt x="7235" y="105727"/>
                </a:lnTo>
                <a:lnTo>
                  <a:pt x="9533" y="108585"/>
                </a:lnTo>
                <a:lnTo>
                  <a:pt x="17166" y="114300"/>
                </a:lnTo>
                <a:lnTo>
                  <a:pt x="24368" y="120015"/>
                </a:lnTo>
                <a:lnTo>
                  <a:pt x="30744" y="125730"/>
                </a:lnTo>
                <a:lnTo>
                  <a:pt x="36753" y="131445"/>
                </a:lnTo>
                <a:lnTo>
                  <a:pt x="41594" y="139065"/>
                </a:lnTo>
                <a:lnTo>
                  <a:pt x="47678" y="149860"/>
                </a:lnTo>
                <a:lnTo>
                  <a:pt x="64323" y="180944"/>
                </a:lnTo>
                <a:lnTo>
                  <a:pt x="66641" y="183494"/>
                </a:lnTo>
                <a:lnTo>
                  <a:pt x="69140" y="185195"/>
                </a:lnTo>
                <a:lnTo>
                  <a:pt x="74455" y="187084"/>
                </a:lnTo>
                <a:lnTo>
                  <a:pt x="79993" y="187923"/>
                </a:lnTo>
                <a:lnTo>
                  <a:pt x="81850" y="186242"/>
                </a:lnTo>
                <a:lnTo>
                  <a:pt x="83089" y="183217"/>
                </a:lnTo>
                <a:lnTo>
                  <a:pt x="83914" y="179294"/>
                </a:lnTo>
                <a:lnTo>
                  <a:pt x="87372" y="172397"/>
                </a:lnTo>
                <a:lnTo>
                  <a:pt x="89627" y="169224"/>
                </a:lnTo>
                <a:lnTo>
                  <a:pt x="111005" y="137453"/>
                </a:lnTo>
                <a:lnTo>
                  <a:pt x="119670" y="126878"/>
                </a:lnTo>
                <a:lnTo>
                  <a:pt x="128304" y="117923"/>
                </a:lnTo>
                <a:lnTo>
                  <a:pt x="136918" y="110048"/>
                </a:lnTo>
                <a:lnTo>
                  <a:pt x="144565" y="103845"/>
                </a:lnTo>
                <a:lnTo>
                  <a:pt x="151569" y="98757"/>
                </a:lnTo>
                <a:lnTo>
                  <a:pt x="181047" y="79198"/>
                </a:lnTo>
                <a:lnTo>
                  <a:pt x="188272" y="75658"/>
                </a:lnTo>
                <a:lnTo>
                  <a:pt x="194994" y="73299"/>
                </a:lnTo>
                <a:lnTo>
                  <a:pt x="201381" y="71726"/>
                </a:lnTo>
                <a:lnTo>
                  <a:pt x="207543" y="69725"/>
                </a:lnTo>
                <a:lnTo>
                  <a:pt x="213557" y="67438"/>
                </a:lnTo>
                <a:lnTo>
                  <a:pt x="219470" y="64961"/>
                </a:lnTo>
                <a:lnTo>
                  <a:pt x="226270" y="63310"/>
                </a:lnTo>
                <a:lnTo>
                  <a:pt x="233661" y="62209"/>
                </a:lnTo>
                <a:lnTo>
                  <a:pt x="241446" y="61475"/>
                </a:lnTo>
                <a:lnTo>
                  <a:pt x="247588" y="61939"/>
                </a:lnTo>
                <a:lnTo>
                  <a:pt x="252636" y="63200"/>
                </a:lnTo>
                <a:lnTo>
                  <a:pt x="261737" y="67141"/>
                </a:lnTo>
                <a:lnTo>
                  <a:pt x="272131" y="72068"/>
                </a:lnTo>
                <a:lnTo>
                  <a:pt x="280561" y="77433"/>
                </a:lnTo>
                <a:lnTo>
                  <a:pt x="284143" y="80197"/>
                </a:lnTo>
                <a:lnTo>
                  <a:pt x="290662" y="88348"/>
                </a:lnTo>
                <a:lnTo>
                  <a:pt x="293734" y="93189"/>
                </a:lnTo>
                <a:lnTo>
                  <a:pt x="295782" y="98321"/>
                </a:lnTo>
                <a:lnTo>
                  <a:pt x="297147" y="103647"/>
                </a:lnTo>
                <a:lnTo>
                  <a:pt x="298058" y="109103"/>
                </a:lnTo>
                <a:lnTo>
                  <a:pt x="297712" y="114645"/>
                </a:lnTo>
                <a:lnTo>
                  <a:pt x="296529" y="120245"/>
                </a:lnTo>
                <a:lnTo>
                  <a:pt x="292674" y="132500"/>
                </a:lnTo>
                <a:lnTo>
                  <a:pt x="287786" y="147472"/>
                </a:lnTo>
                <a:lnTo>
                  <a:pt x="284197" y="154512"/>
                </a:lnTo>
                <a:lnTo>
                  <a:pt x="279899" y="161110"/>
                </a:lnTo>
                <a:lnTo>
                  <a:pt x="275129" y="167415"/>
                </a:lnTo>
                <a:lnTo>
                  <a:pt x="264748" y="182039"/>
                </a:lnTo>
                <a:lnTo>
                  <a:pt x="259313" y="189939"/>
                </a:lnTo>
                <a:lnTo>
                  <a:pt x="252832" y="197111"/>
                </a:lnTo>
                <a:lnTo>
                  <a:pt x="245654" y="203798"/>
                </a:lnTo>
                <a:lnTo>
                  <a:pt x="238011" y="210160"/>
                </a:lnTo>
                <a:lnTo>
                  <a:pt x="231011" y="216307"/>
                </a:lnTo>
                <a:lnTo>
                  <a:pt x="218153" y="228216"/>
                </a:lnTo>
                <a:lnTo>
                  <a:pt x="212057" y="233107"/>
                </a:lnTo>
                <a:lnTo>
                  <a:pt x="206088" y="237320"/>
                </a:lnTo>
                <a:lnTo>
                  <a:pt x="200204" y="241080"/>
                </a:lnTo>
                <a:lnTo>
                  <a:pt x="194376" y="244540"/>
                </a:lnTo>
                <a:lnTo>
                  <a:pt x="188586" y="247799"/>
                </a:lnTo>
                <a:lnTo>
                  <a:pt x="182821" y="250925"/>
                </a:lnTo>
                <a:lnTo>
                  <a:pt x="176120" y="253961"/>
                </a:lnTo>
                <a:lnTo>
                  <a:pt x="168795" y="256937"/>
                </a:lnTo>
                <a:lnTo>
                  <a:pt x="145573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1"/>
          <p:cNvSpPr/>
          <p:nvPr/>
        </p:nvSpPr>
        <p:spPr>
          <a:xfrm>
            <a:off x="1863089" y="3146107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0"/>
                </a:moveTo>
                <a:lnTo>
                  <a:pt x="18204" y="4551"/>
                </a:lnTo>
                <a:lnTo>
                  <a:pt x="25471" y="6844"/>
                </a:lnTo>
                <a:lnTo>
                  <a:pt x="32221" y="9325"/>
                </a:lnTo>
                <a:lnTo>
                  <a:pt x="38626" y="11932"/>
                </a:lnTo>
                <a:lnTo>
                  <a:pt x="43848" y="13670"/>
                </a:lnTo>
                <a:lnTo>
                  <a:pt x="48282" y="14828"/>
                </a:lnTo>
                <a:lnTo>
                  <a:pt x="52191" y="15600"/>
                </a:lnTo>
                <a:lnTo>
                  <a:pt x="58606" y="16115"/>
                </a:lnTo>
                <a:lnTo>
                  <a:pt x="66694" y="16459"/>
                </a:lnTo>
                <a:lnTo>
                  <a:pt x="75895" y="16687"/>
                </a:lnTo>
                <a:lnTo>
                  <a:pt x="83934" y="17793"/>
                </a:lnTo>
                <a:lnTo>
                  <a:pt x="91199" y="19482"/>
                </a:lnTo>
                <a:lnTo>
                  <a:pt x="97947" y="21560"/>
                </a:lnTo>
                <a:lnTo>
                  <a:pt x="111971" y="23899"/>
                </a:lnTo>
                <a:lnTo>
                  <a:pt x="152953" y="29037"/>
                </a:lnTo>
                <a:lnTo>
                  <a:pt x="169596" y="30788"/>
                </a:lnTo>
                <a:lnTo>
                  <a:pt x="182597" y="31955"/>
                </a:lnTo>
                <a:lnTo>
                  <a:pt x="193169" y="32734"/>
                </a:lnTo>
                <a:lnTo>
                  <a:pt x="203074" y="34205"/>
                </a:lnTo>
                <a:lnTo>
                  <a:pt x="212536" y="36138"/>
                </a:lnTo>
                <a:lnTo>
                  <a:pt x="221700" y="38380"/>
                </a:lnTo>
                <a:lnTo>
                  <a:pt x="231621" y="39874"/>
                </a:lnTo>
                <a:lnTo>
                  <a:pt x="242044" y="40870"/>
                </a:lnTo>
                <a:lnTo>
                  <a:pt x="260928" y="41977"/>
                </a:lnTo>
                <a:lnTo>
                  <a:pt x="272496" y="42469"/>
                </a:lnTo>
                <a:lnTo>
                  <a:pt x="291465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2"/>
          <p:cNvSpPr/>
          <p:nvPr/>
        </p:nvSpPr>
        <p:spPr>
          <a:xfrm>
            <a:off x="1957387" y="3043237"/>
            <a:ext cx="77153" cy="265749"/>
          </a:xfrm>
          <a:custGeom>
            <a:avLst/>
            <a:gdLst/>
            <a:ahLst/>
            <a:cxnLst/>
            <a:rect l="0" t="0" r="0" b="0"/>
            <a:pathLst>
              <a:path w="77153" h="265749">
                <a:moveTo>
                  <a:pt x="77152" y="0"/>
                </a:moveTo>
                <a:lnTo>
                  <a:pt x="68051" y="13652"/>
                </a:lnTo>
                <a:lnTo>
                  <a:pt x="65370" y="19579"/>
                </a:lnTo>
                <a:lnTo>
                  <a:pt x="63582" y="25435"/>
                </a:lnTo>
                <a:lnTo>
                  <a:pt x="62391" y="31244"/>
                </a:lnTo>
                <a:lnTo>
                  <a:pt x="55987" y="55479"/>
                </a:lnTo>
                <a:lnTo>
                  <a:pt x="51612" y="71276"/>
                </a:lnTo>
                <a:lnTo>
                  <a:pt x="48696" y="84665"/>
                </a:lnTo>
                <a:lnTo>
                  <a:pt x="46751" y="96448"/>
                </a:lnTo>
                <a:lnTo>
                  <a:pt x="45455" y="107161"/>
                </a:lnTo>
                <a:lnTo>
                  <a:pt x="42686" y="120018"/>
                </a:lnTo>
                <a:lnTo>
                  <a:pt x="38935" y="134305"/>
                </a:lnTo>
                <a:lnTo>
                  <a:pt x="30639" y="162561"/>
                </a:lnTo>
                <a:lnTo>
                  <a:pt x="23777" y="184645"/>
                </a:lnTo>
                <a:lnTo>
                  <a:pt x="20614" y="193581"/>
                </a:lnTo>
                <a:lnTo>
                  <a:pt x="17553" y="201444"/>
                </a:lnTo>
                <a:lnTo>
                  <a:pt x="14559" y="208591"/>
                </a:lnTo>
                <a:lnTo>
                  <a:pt x="12564" y="215261"/>
                </a:lnTo>
                <a:lnTo>
                  <a:pt x="11233" y="221612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3"/>
          <p:cNvSpPr/>
          <p:nvPr/>
        </p:nvSpPr>
        <p:spPr>
          <a:xfrm>
            <a:off x="2137409" y="2914650"/>
            <a:ext cx="205742" cy="128588"/>
          </a:xfrm>
          <a:custGeom>
            <a:avLst/>
            <a:gdLst/>
            <a:ahLst/>
            <a:cxnLst/>
            <a:rect l="0" t="0" r="0" b="0"/>
            <a:pathLst>
              <a:path w="205742" h="128588">
                <a:moveTo>
                  <a:pt x="0" y="128587"/>
                </a:moveTo>
                <a:lnTo>
                  <a:pt x="19313" y="109274"/>
                </a:lnTo>
                <a:lnTo>
                  <a:pt x="27163" y="104282"/>
                </a:lnTo>
                <a:lnTo>
                  <a:pt x="38111" y="98096"/>
                </a:lnTo>
                <a:lnTo>
                  <a:pt x="51125" y="91115"/>
                </a:lnTo>
                <a:lnTo>
                  <a:pt x="62659" y="84556"/>
                </a:lnTo>
                <a:lnTo>
                  <a:pt x="73205" y="78278"/>
                </a:lnTo>
                <a:lnTo>
                  <a:pt x="83094" y="72188"/>
                </a:lnTo>
                <a:lnTo>
                  <a:pt x="91591" y="67175"/>
                </a:lnTo>
                <a:lnTo>
                  <a:pt x="106112" y="59065"/>
                </a:lnTo>
                <a:lnTo>
                  <a:pt x="124998" y="49145"/>
                </a:lnTo>
                <a:lnTo>
                  <a:pt x="132862" y="44193"/>
                </a:lnTo>
                <a:lnTo>
                  <a:pt x="141915" y="38034"/>
                </a:lnTo>
                <a:lnTo>
                  <a:pt x="151760" y="31071"/>
                </a:lnTo>
                <a:lnTo>
                  <a:pt x="160229" y="25476"/>
                </a:lnTo>
                <a:lnTo>
                  <a:pt x="167779" y="20794"/>
                </a:lnTo>
                <a:lnTo>
                  <a:pt x="174718" y="16720"/>
                </a:lnTo>
                <a:lnTo>
                  <a:pt x="180296" y="13052"/>
                </a:lnTo>
                <a:lnTo>
                  <a:pt x="184968" y="9654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"/>
          <p:cNvSpPr/>
          <p:nvPr/>
        </p:nvSpPr>
        <p:spPr>
          <a:xfrm>
            <a:off x="2154554" y="2923222"/>
            <a:ext cx="188597" cy="154306"/>
          </a:xfrm>
          <a:custGeom>
            <a:avLst/>
            <a:gdLst/>
            <a:ahLst/>
            <a:cxnLst/>
            <a:rect l="0" t="0" r="0" b="0"/>
            <a:pathLst>
              <a:path w="188597" h="154306">
                <a:moveTo>
                  <a:pt x="0" y="0"/>
                </a:moveTo>
                <a:lnTo>
                  <a:pt x="0" y="23864"/>
                </a:lnTo>
                <a:lnTo>
                  <a:pt x="953" y="28292"/>
                </a:lnTo>
                <a:lnTo>
                  <a:pt x="2540" y="32196"/>
                </a:lnTo>
                <a:lnTo>
                  <a:pt x="4552" y="35751"/>
                </a:lnTo>
                <a:lnTo>
                  <a:pt x="6844" y="39074"/>
                </a:lnTo>
                <a:lnTo>
                  <a:pt x="9326" y="42242"/>
                </a:lnTo>
                <a:lnTo>
                  <a:pt x="11932" y="45307"/>
                </a:lnTo>
                <a:lnTo>
                  <a:pt x="15575" y="50207"/>
                </a:lnTo>
                <a:lnTo>
                  <a:pt x="24703" y="63272"/>
                </a:lnTo>
                <a:lnTo>
                  <a:pt x="29803" y="68851"/>
                </a:lnTo>
                <a:lnTo>
                  <a:pt x="35109" y="73523"/>
                </a:lnTo>
                <a:lnTo>
                  <a:pt x="40551" y="77590"/>
                </a:lnTo>
                <a:lnTo>
                  <a:pt x="45132" y="81255"/>
                </a:lnTo>
                <a:lnTo>
                  <a:pt x="49138" y="84650"/>
                </a:lnTo>
                <a:lnTo>
                  <a:pt x="52762" y="87866"/>
                </a:lnTo>
                <a:lnTo>
                  <a:pt x="57082" y="90962"/>
                </a:lnTo>
                <a:lnTo>
                  <a:pt x="61867" y="93979"/>
                </a:lnTo>
                <a:lnTo>
                  <a:pt x="66963" y="96943"/>
                </a:lnTo>
                <a:lnTo>
                  <a:pt x="77704" y="102776"/>
                </a:lnTo>
                <a:lnTo>
                  <a:pt x="83235" y="105665"/>
                </a:lnTo>
                <a:lnTo>
                  <a:pt x="87875" y="108543"/>
                </a:lnTo>
                <a:lnTo>
                  <a:pt x="91921" y="111415"/>
                </a:lnTo>
                <a:lnTo>
                  <a:pt x="95571" y="114282"/>
                </a:lnTo>
                <a:lnTo>
                  <a:pt x="105624" y="119050"/>
                </a:lnTo>
                <a:lnTo>
                  <a:pt x="119946" y="125087"/>
                </a:lnTo>
                <a:lnTo>
                  <a:pt x="150465" y="137509"/>
                </a:lnTo>
                <a:lnTo>
                  <a:pt x="188596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"/>
          <p:cNvSpPr/>
          <p:nvPr/>
        </p:nvSpPr>
        <p:spPr>
          <a:xfrm>
            <a:off x="2308859" y="2691764"/>
            <a:ext cx="222886" cy="197169"/>
          </a:xfrm>
          <a:custGeom>
            <a:avLst/>
            <a:gdLst/>
            <a:ahLst/>
            <a:cxnLst/>
            <a:rect l="0" t="0" r="0" b="0"/>
            <a:pathLst>
              <a:path w="222886" h="197169">
                <a:moveTo>
                  <a:pt x="0" y="0"/>
                </a:moveTo>
                <a:lnTo>
                  <a:pt x="9102" y="4552"/>
                </a:lnTo>
                <a:lnTo>
                  <a:pt x="12736" y="6845"/>
                </a:lnTo>
                <a:lnTo>
                  <a:pt x="19313" y="11932"/>
                </a:lnTo>
                <a:lnTo>
                  <a:pt x="23353" y="14623"/>
                </a:lnTo>
                <a:lnTo>
                  <a:pt x="27951" y="17369"/>
                </a:lnTo>
                <a:lnTo>
                  <a:pt x="32922" y="20152"/>
                </a:lnTo>
                <a:lnTo>
                  <a:pt x="40046" y="25817"/>
                </a:lnTo>
                <a:lnTo>
                  <a:pt x="48605" y="33404"/>
                </a:lnTo>
                <a:lnTo>
                  <a:pt x="58121" y="42272"/>
                </a:lnTo>
                <a:lnTo>
                  <a:pt x="68275" y="51042"/>
                </a:lnTo>
                <a:lnTo>
                  <a:pt x="78854" y="59745"/>
                </a:lnTo>
                <a:lnTo>
                  <a:pt x="89717" y="68406"/>
                </a:lnTo>
                <a:lnTo>
                  <a:pt x="99817" y="77989"/>
                </a:lnTo>
                <a:lnTo>
                  <a:pt x="109407" y="88188"/>
                </a:lnTo>
                <a:lnTo>
                  <a:pt x="118658" y="98797"/>
                </a:lnTo>
                <a:lnTo>
                  <a:pt x="126730" y="106822"/>
                </a:lnTo>
                <a:lnTo>
                  <a:pt x="134017" y="113125"/>
                </a:lnTo>
                <a:lnTo>
                  <a:pt x="140780" y="118279"/>
                </a:lnTo>
                <a:lnTo>
                  <a:pt x="146241" y="123621"/>
                </a:lnTo>
                <a:lnTo>
                  <a:pt x="150834" y="129086"/>
                </a:lnTo>
                <a:lnTo>
                  <a:pt x="154849" y="134635"/>
                </a:lnTo>
                <a:lnTo>
                  <a:pt x="159430" y="139287"/>
                </a:lnTo>
                <a:lnTo>
                  <a:pt x="164390" y="143341"/>
                </a:lnTo>
                <a:lnTo>
                  <a:pt x="22288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"/>
          <p:cNvSpPr/>
          <p:nvPr/>
        </p:nvSpPr>
        <p:spPr>
          <a:xfrm>
            <a:off x="4709629" y="2412869"/>
            <a:ext cx="316714" cy="373194"/>
          </a:xfrm>
          <a:custGeom>
            <a:avLst/>
            <a:gdLst/>
            <a:ahLst/>
            <a:cxnLst/>
            <a:rect l="0" t="0" r="0" b="0"/>
            <a:pathLst>
              <a:path w="316714" h="373194">
                <a:moveTo>
                  <a:pt x="42393" y="90301"/>
                </a:moveTo>
                <a:lnTo>
                  <a:pt x="46944" y="81199"/>
                </a:lnTo>
                <a:lnTo>
                  <a:pt x="54258" y="71651"/>
                </a:lnTo>
                <a:lnTo>
                  <a:pt x="63859" y="61056"/>
                </a:lnTo>
                <a:lnTo>
                  <a:pt x="74476" y="49998"/>
                </a:lnTo>
                <a:lnTo>
                  <a:pt x="80927" y="44382"/>
                </a:lnTo>
                <a:lnTo>
                  <a:pt x="88085" y="38733"/>
                </a:lnTo>
                <a:lnTo>
                  <a:pt x="95714" y="33062"/>
                </a:lnTo>
                <a:lnTo>
                  <a:pt x="103658" y="28329"/>
                </a:lnTo>
                <a:lnTo>
                  <a:pt x="111811" y="24221"/>
                </a:lnTo>
                <a:lnTo>
                  <a:pt x="120104" y="20530"/>
                </a:lnTo>
                <a:lnTo>
                  <a:pt x="128491" y="17117"/>
                </a:lnTo>
                <a:lnTo>
                  <a:pt x="136939" y="13889"/>
                </a:lnTo>
                <a:lnTo>
                  <a:pt x="145429" y="10784"/>
                </a:lnTo>
                <a:lnTo>
                  <a:pt x="153946" y="8715"/>
                </a:lnTo>
                <a:lnTo>
                  <a:pt x="162482" y="7335"/>
                </a:lnTo>
                <a:lnTo>
                  <a:pt x="171030" y="6415"/>
                </a:lnTo>
                <a:lnTo>
                  <a:pt x="179586" y="4849"/>
                </a:lnTo>
                <a:lnTo>
                  <a:pt x="188148" y="2853"/>
                </a:lnTo>
                <a:lnTo>
                  <a:pt x="196712" y="570"/>
                </a:lnTo>
                <a:lnTo>
                  <a:pt x="204328" y="0"/>
                </a:lnTo>
                <a:lnTo>
                  <a:pt x="211310" y="573"/>
                </a:lnTo>
                <a:lnTo>
                  <a:pt x="217869" y="1907"/>
                </a:lnTo>
                <a:lnTo>
                  <a:pt x="224147" y="2797"/>
                </a:lnTo>
                <a:lnTo>
                  <a:pt x="230238" y="3390"/>
                </a:lnTo>
                <a:lnTo>
                  <a:pt x="236202" y="3785"/>
                </a:lnTo>
                <a:lnTo>
                  <a:pt x="242085" y="5001"/>
                </a:lnTo>
                <a:lnTo>
                  <a:pt x="247911" y="6764"/>
                </a:lnTo>
                <a:lnTo>
                  <a:pt x="253700" y="8892"/>
                </a:lnTo>
                <a:lnTo>
                  <a:pt x="259464" y="11263"/>
                </a:lnTo>
                <a:lnTo>
                  <a:pt x="265212" y="13797"/>
                </a:lnTo>
                <a:lnTo>
                  <a:pt x="270949" y="16438"/>
                </a:lnTo>
                <a:lnTo>
                  <a:pt x="275726" y="20104"/>
                </a:lnTo>
                <a:lnTo>
                  <a:pt x="283574" y="29257"/>
                </a:lnTo>
                <a:lnTo>
                  <a:pt x="286048" y="34365"/>
                </a:lnTo>
                <a:lnTo>
                  <a:pt x="290482" y="50655"/>
                </a:lnTo>
                <a:lnTo>
                  <a:pt x="294895" y="61885"/>
                </a:lnTo>
                <a:lnTo>
                  <a:pt x="296453" y="68500"/>
                </a:lnTo>
                <a:lnTo>
                  <a:pt x="297491" y="75767"/>
                </a:lnTo>
                <a:lnTo>
                  <a:pt x="298183" y="83469"/>
                </a:lnTo>
                <a:lnTo>
                  <a:pt x="297692" y="90509"/>
                </a:lnTo>
                <a:lnTo>
                  <a:pt x="296412" y="97107"/>
                </a:lnTo>
                <a:lnTo>
                  <a:pt x="294607" y="103410"/>
                </a:lnTo>
                <a:lnTo>
                  <a:pt x="293403" y="112376"/>
                </a:lnTo>
                <a:lnTo>
                  <a:pt x="292601" y="123115"/>
                </a:lnTo>
                <a:lnTo>
                  <a:pt x="292066" y="135037"/>
                </a:lnTo>
                <a:lnTo>
                  <a:pt x="289804" y="144889"/>
                </a:lnTo>
                <a:lnTo>
                  <a:pt x="286391" y="153363"/>
                </a:lnTo>
                <a:lnTo>
                  <a:pt x="282211" y="160917"/>
                </a:lnTo>
                <a:lnTo>
                  <a:pt x="262675" y="194303"/>
                </a:lnTo>
                <a:lnTo>
                  <a:pt x="254971" y="204403"/>
                </a:lnTo>
                <a:lnTo>
                  <a:pt x="246976" y="213042"/>
                </a:lnTo>
                <a:lnTo>
                  <a:pt x="231426" y="227720"/>
                </a:lnTo>
                <a:lnTo>
                  <a:pt x="218165" y="240593"/>
                </a:lnTo>
                <a:lnTo>
                  <a:pt x="211010" y="246693"/>
                </a:lnTo>
                <a:lnTo>
                  <a:pt x="203381" y="252665"/>
                </a:lnTo>
                <a:lnTo>
                  <a:pt x="195439" y="258551"/>
                </a:lnTo>
                <a:lnTo>
                  <a:pt x="161506" y="285038"/>
                </a:lnTo>
                <a:lnTo>
                  <a:pt x="151329" y="292516"/>
                </a:lnTo>
                <a:lnTo>
                  <a:pt x="142639" y="298453"/>
                </a:lnTo>
                <a:lnTo>
                  <a:pt x="134941" y="303364"/>
                </a:lnTo>
                <a:lnTo>
                  <a:pt x="127905" y="307590"/>
                </a:lnTo>
                <a:lnTo>
                  <a:pt x="121308" y="311361"/>
                </a:lnTo>
                <a:lnTo>
                  <a:pt x="115005" y="314826"/>
                </a:lnTo>
                <a:lnTo>
                  <a:pt x="107947" y="318089"/>
                </a:lnTo>
                <a:lnTo>
                  <a:pt x="100383" y="321217"/>
                </a:lnTo>
                <a:lnTo>
                  <a:pt x="92483" y="324255"/>
                </a:lnTo>
                <a:lnTo>
                  <a:pt x="83406" y="326280"/>
                </a:lnTo>
                <a:lnTo>
                  <a:pt x="73545" y="327630"/>
                </a:lnTo>
                <a:lnTo>
                  <a:pt x="55286" y="329131"/>
                </a:lnTo>
                <a:lnTo>
                  <a:pt x="43995" y="329797"/>
                </a:lnTo>
                <a:lnTo>
                  <a:pt x="37746" y="329022"/>
                </a:lnTo>
                <a:lnTo>
                  <a:pt x="30723" y="327554"/>
                </a:lnTo>
                <a:lnTo>
                  <a:pt x="23183" y="325622"/>
                </a:lnTo>
                <a:lnTo>
                  <a:pt x="18156" y="323381"/>
                </a:lnTo>
                <a:lnTo>
                  <a:pt x="14805" y="320935"/>
                </a:lnTo>
                <a:lnTo>
                  <a:pt x="7549" y="312942"/>
                </a:lnTo>
                <a:lnTo>
                  <a:pt x="4876" y="310165"/>
                </a:lnTo>
                <a:lnTo>
                  <a:pt x="3094" y="307362"/>
                </a:lnTo>
                <a:lnTo>
                  <a:pt x="1115" y="301708"/>
                </a:lnTo>
                <a:lnTo>
                  <a:pt x="235" y="293479"/>
                </a:lnTo>
                <a:lnTo>
                  <a:pt x="0" y="288618"/>
                </a:lnTo>
                <a:lnTo>
                  <a:pt x="796" y="284425"/>
                </a:lnTo>
                <a:lnTo>
                  <a:pt x="6468" y="273020"/>
                </a:lnTo>
                <a:lnTo>
                  <a:pt x="11503" y="263267"/>
                </a:lnTo>
                <a:lnTo>
                  <a:pt x="19457" y="255122"/>
                </a:lnTo>
                <a:lnTo>
                  <a:pt x="29342" y="248327"/>
                </a:lnTo>
                <a:lnTo>
                  <a:pt x="34644" y="245182"/>
                </a:lnTo>
                <a:lnTo>
                  <a:pt x="40085" y="242132"/>
                </a:lnTo>
                <a:lnTo>
                  <a:pt x="51210" y="236204"/>
                </a:lnTo>
                <a:lnTo>
                  <a:pt x="56844" y="233289"/>
                </a:lnTo>
                <a:lnTo>
                  <a:pt x="63456" y="230394"/>
                </a:lnTo>
                <a:lnTo>
                  <a:pt x="70723" y="227511"/>
                </a:lnTo>
                <a:lnTo>
                  <a:pt x="78425" y="224637"/>
                </a:lnTo>
                <a:lnTo>
                  <a:pt x="85464" y="222721"/>
                </a:lnTo>
                <a:lnTo>
                  <a:pt x="92062" y="221443"/>
                </a:lnTo>
                <a:lnTo>
                  <a:pt x="98366" y="220591"/>
                </a:lnTo>
                <a:lnTo>
                  <a:pt x="104473" y="220024"/>
                </a:lnTo>
                <a:lnTo>
                  <a:pt x="110450" y="219645"/>
                </a:lnTo>
                <a:lnTo>
                  <a:pt x="116339" y="219393"/>
                </a:lnTo>
                <a:lnTo>
                  <a:pt x="130503" y="219112"/>
                </a:lnTo>
                <a:lnTo>
                  <a:pt x="138280" y="219038"/>
                </a:lnTo>
                <a:lnTo>
                  <a:pt x="145371" y="219940"/>
                </a:lnTo>
                <a:lnTo>
                  <a:pt x="152002" y="221495"/>
                </a:lnTo>
                <a:lnTo>
                  <a:pt x="158328" y="223483"/>
                </a:lnTo>
                <a:lnTo>
                  <a:pt x="164451" y="225762"/>
                </a:lnTo>
                <a:lnTo>
                  <a:pt x="170437" y="228233"/>
                </a:lnTo>
                <a:lnTo>
                  <a:pt x="176334" y="230833"/>
                </a:lnTo>
                <a:lnTo>
                  <a:pt x="182169" y="234471"/>
                </a:lnTo>
                <a:lnTo>
                  <a:pt x="187965" y="238802"/>
                </a:lnTo>
                <a:lnTo>
                  <a:pt x="193733" y="243594"/>
                </a:lnTo>
                <a:lnTo>
                  <a:pt x="199484" y="247741"/>
                </a:lnTo>
                <a:lnTo>
                  <a:pt x="205223" y="251458"/>
                </a:lnTo>
                <a:lnTo>
                  <a:pt x="210954" y="254889"/>
                </a:lnTo>
                <a:lnTo>
                  <a:pt x="216679" y="259081"/>
                </a:lnTo>
                <a:lnTo>
                  <a:pt x="222401" y="263781"/>
                </a:lnTo>
                <a:lnTo>
                  <a:pt x="228121" y="268819"/>
                </a:lnTo>
                <a:lnTo>
                  <a:pt x="233840" y="275035"/>
                </a:lnTo>
                <a:lnTo>
                  <a:pt x="239556" y="282037"/>
                </a:lnTo>
                <a:lnTo>
                  <a:pt x="245272" y="289562"/>
                </a:lnTo>
                <a:lnTo>
                  <a:pt x="256705" y="305544"/>
                </a:lnTo>
                <a:lnTo>
                  <a:pt x="262420" y="313806"/>
                </a:lnTo>
                <a:lnTo>
                  <a:pt x="268135" y="321219"/>
                </a:lnTo>
                <a:lnTo>
                  <a:pt x="273850" y="328066"/>
                </a:lnTo>
                <a:lnTo>
                  <a:pt x="279565" y="334536"/>
                </a:lnTo>
                <a:lnTo>
                  <a:pt x="285280" y="341707"/>
                </a:lnTo>
                <a:lnTo>
                  <a:pt x="290996" y="349345"/>
                </a:lnTo>
                <a:lnTo>
                  <a:pt x="316713" y="3731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"/>
          <p:cNvSpPr/>
          <p:nvPr/>
        </p:nvSpPr>
        <p:spPr>
          <a:xfrm>
            <a:off x="5094922" y="2528887"/>
            <a:ext cx="308611" cy="257176"/>
          </a:xfrm>
          <a:custGeom>
            <a:avLst/>
            <a:gdLst/>
            <a:ahLst/>
            <a:cxnLst/>
            <a:rect l="0" t="0" r="0" b="0"/>
            <a:pathLst>
              <a:path w="308611" h="257176">
                <a:moveTo>
                  <a:pt x="0" y="0"/>
                </a:moveTo>
                <a:lnTo>
                  <a:pt x="4551" y="13652"/>
                </a:lnTo>
                <a:lnTo>
                  <a:pt x="7797" y="19579"/>
                </a:lnTo>
                <a:lnTo>
                  <a:pt x="11865" y="25435"/>
                </a:lnTo>
                <a:lnTo>
                  <a:pt x="16483" y="31244"/>
                </a:lnTo>
                <a:lnTo>
                  <a:pt x="20513" y="36070"/>
                </a:lnTo>
                <a:lnTo>
                  <a:pt x="27533" y="43971"/>
                </a:lnTo>
                <a:lnTo>
                  <a:pt x="36367" y="53198"/>
                </a:lnTo>
                <a:lnTo>
                  <a:pt x="62111" y="79194"/>
                </a:lnTo>
                <a:lnTo>
                  <a:pt x="69030" y="85181"/>
                </a:lnTo>
                <a:lnTo>
                  <a:pt x="75547" y="90125"/>
                </a:lnTo>
                <a:lnTo>
                  <a:pt x="81798" y="94374"/>
                </a:lnTo>
                <a:lnTo>
                  <a:pt x="87869" y="99111"/>
                </a:lnTo>
                <a:lnTo>
                  <a:pt x="93822" y="104174"/>
                </a:lnTo>
                <a:lnTo>
                  <a:pt x="99696" y="109454"/>
                </a:lnTo>
                <a:lnTo>
                  <a:pt x="113136" y="119642"/>
                </a:lnTo>
                <a:lnTo>
                  <a:pt x="202424" y="184407"/>
                </a:lnTo>
                <a:lnTo>
                  <a:pt x="214007" y="192470"/>
                </a:lnTo>
                <a:lnTo>
                  <a:pt x="223634" y="198799"/>
                </a:lnTo>
                <a:lnTo>
                  <a:pt x="231957" y="203970"/>
                </a:lnTo>
                <a:lnTo>
                  <a:pt x="243220" y="212180"/>
                </a:lnTo>
                <a:lnTo>
                  <a:pt x="256445" y="222416"/>
                </a:lnTo>
                <a:lnTo>
                  <a:pt x="287121" y="246876"/>
                </a:lnTo>
                <a:lnTo>
                  <a:pt x="30861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"/>
          <p:cNvSpPr/>
          <p:nvPr/>
        </p:nvSpPr>
        <p:spPr>
          <a:xfrm>
            <a:off x="5112067" y="2563177"/>
            <a:ext cx="231459" cy="197169"/>
          </a:xfrm>
          <a:custGeom>
            <a:avLst/>
            <a:gdLst/>
            <a:ahLst/>
            <a:cxnLst/>
            <a:rect l="0" t="0" r="0" b="0"/>
            <a:pathLst>
              <a:path w="231459" h="197169">
                <a:moveTo>
                  <a:pt x="231458" y="0"/>
                </a:moveTo>
                <a:lnTo>
                  <a:pt x="217805" y="9102"/>
                </a:lnTo>
                <a:lnTo>
                  <a:pt x="211878" y="12735"/>
                </a:lnTo>
                <a:lnTo>
                  <a:pt x="206023" y="16110"/>
                </a:lnTo>
                <a:lnTo>
                  <a:pt x="200213" y="19313"/>
                </a:lnTo>
                <a:lnTo>
                  <a:pt x="194436" y="23353"/>
                </a:lnTo>
                <a:lnTo>
                  <a:pt x="188679" y="27951"/>
                </a:lnTo>
                <a:lnTo>
                  <a:pt x="182936" y="32922"/>
                </a:lnTo>
                <a:lnTo>
                  <a:pt x="176250" y="39093"/>
                </a:lnTo>
                <a:lnTo>
                  <a:pt x="154140" y="60478"/>
                </a:lnTo>
                <a:lnTo>
                  <a:pt x="141214" y="73234"/>
                </a:lnTo>
                <a:lnTo>
                  <a:pt x="131290" y="82160"/>
                </a:lnTo>
                <a:lnTo>
                  <a:pt x="105024" y="104778"/>
                </a:lnTo>
                <a:lnTo>
                  <a:pt x="79380" y="125626"/>
                </a:lnTo>
                <a:lnTo>
                  <a:pt x="67207" y="135185"/>
                </a:lnTo>
                <a:lnTo>
                  <a:pt x="56235" y="144416"/>
                </a:lnTo>
                <a:lnTo>
                  <a:pt x="46063" y="153428"/>
                </a:lnTo>
                <a:lnTo>
                  <a:pt x="23173" y="174683"/>
                </a:lnTo>
                <a:lnTo>
                  <a:pt x="10359" y="187013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9"/>
          <p:cNvSpPr/>
          <p:nvPr/>
        </p:nvSpPr>
        <p:spPr>
          <a:xfrm>
            <a:off x="5472112" y="2597467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13653" y="21167"/>
                </a:lnTo>
                <a:lnTo>
                  <a:pt x="20532" y="19826"/>
                </a:lnTo>
                <a:lnTo>
                  <a:pt x="27975" y="18932"/>
                </a:lnTo>
                <a:lnTo>
                  <a:pt x="35795" y="18337"/>
                </a:lnTo>
                <a:lnTo>
                  <a:pt x="43866" y="16987"/>
                </a:lnTo>
                <a:lnTo>
                  <a:pt x="52104" y="15134"/>
                </a:lnTo>
                <a:lnTo>
                  <a:pt x="60454" y="12947"/>
                </a:lnTo>
                <a:lnTo>
                  <a:pt x="72687" y="10536"/>
                </a:lnTo>
                <a:lnTo>
                  <a:pt x="104061" y="5318"/>
                </a:lnTo>
                <a:lnTo>
                  <a:pt x="117951" y="3545"/>
                </a:lnTo>
                <a:lnTo>
                  <a:pt x="130069" y="2364"/>
                </a:lnTo>
                <a:lnTo>
                  <a:pt x="141005" y="1576"/>
                </a:lnTo>
                <a:lnTo>
                  <a:pt x="151154" y="1050"/>
                </a:lnTo>
                <a:lnTo>
                  <a:pt x="170049" y="46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0"/>
          <p:cNvSpPr/>
          <p:nvPr/>
        </p:nvSpPr>
        <p:spPr>
          <a:xfrm>
            <a:off x="5810686" y="2445060"/>
            <a:ext cx="225473" cy="315272"/>
          </a:xfrm>
          <a:custGeom>
            <a:avLst/>
            <a:gdLst/>
            <a:ahLst/>
            <a:cxnLst/>
            <a:rect l="0" t="0" r="0" b="0"/>
            <a:pathLst>
              <a:path w="225473" h="315272">
                <a:moveTo>
                  <a:pt x="167204" y="23820"/>
                </a:moveTo>
                <a:lnTo>
                  <a:pt x="171755" y="14718"/>
                </a:lnTo>
                <a:lnTo>
                  <a:pt x="173989" y="7710"/>
                </a:lnTo>
                <a:lnTo>
                  <a:pt x="174585" y="4507"/>
                </a:lnTo>
                <a:lnTo>
                  <a:pt x="173077" y="2372"/>
                </a:lnTo>
                <a:lnTo>
                  <a:pt x="170167" y="949"/>
                </a:lnTo>
                <a:lnTo>
                  <a:pt x="166321" y="0"/>
                </a:lnTo>
                <a:lnTo>
                  <a:pt x="161853" y="320"/>
                </a:lnTo>
                <a:lnTo>
                  <a:pt x="156969" y="1486"/>
                </a:lnTo>
                <a:lnTo>
                  <a:pt x="151808" y="3215"/>
                </a:lnTo>
                <a:lnTo>
                  <a:pt x="143605" y="5321"/>
                </a:lnTo>
                <a:lnTo>
                  <a:pt x="121790" y="10200"/>
                </a:lnTo>
                <a:lnTo>
                  <a:pt x="111211" y="11883"/>
                </a:lnTo>
                <a:lnTo>
                  <a:pt x="101300" y="13004"/>
                </a:lnTo>
                <a:lnTo>
                  <a:pt x="91835" y="13752"/>
                </a:lnTo>
                <a:lnTo>
                  <a:pt x="82668" y="14250"/>
                </a:lnTo>
                <a:lnTo>
                  <a:pt x="64862" y="14804"/>
                </a:lnTo>
                <a:lnTo>
                  <a:pt x="14666" y="15208"/>
                </a:lnTo>
                <a:lnTo>
                  <a:pt x="11219" y="17126"/>
                </a:lnTo>
                <a:lnTo>
                  <a:pt x="8921" y="20310"/>
                </a:lnTo>
                <a:lnTo>
                  <a:pt x="7390" y="24337"/>
                </a:lnTo>
                <a:lnTo>
                  <a:pt x="7321" y="28927"/>
                </a:lnTo>
                <a:lnTo>
                  <a:pt x="8228" y="33892"/>
                </a:lnTo>
                <a:lnTo>
                  <a:pt x="9785" y="39107"/>
                </a:lnTo>
                <a:lnTo>
                  <a:pt x="9870" y="44489"/>
                </a:lnTo>
                <a:lnTo>
                  <a:pt x="8975" y="49982"/>
                </a:lnTo>
                <a:lnTo>
                  <a:pt x="7425" y="55548"/>
                </a:lnTo>
                <a:lnTo>
                  <a:pt x="5439" y="66880"/>
                </a:lnTo>
                <a:lnTo>
                  <a:pt x="693" y="99790"/>
                </a:lnTo>
                <a:lnTo>
                  <a:pt x="0" y="115424"/>
                </a:lnTo>
                <a:lnTo>
                  <a:pt x="489" y="129657"/>
                </a:lnTo>
                <a:lnTo>
                  <a:pt x="1768" y="142955"/>
                </a:lnTo>
                <a:lnTo>
                  <a:pt x="3573" y="151821"/>
                </a:lnTo>
                <a:lnTo>
                  <a:pt x="5729" y="157731"/>
                </a:lnTo>
                <a:lnTo>
                  <a:pt x="8119" y="161671"/>
                </a:lnTo>
                <a:lnTo>
                  <a:pt x="10665" y="164298"/>
                </a:lnTo>
                <a:lnTo>
                  <a:pt x="13315" y="166050"/>
                </a:lnTo>
                <a:lnTo>
                  <a:pt x="18798" y="167996"/>
                </a:lnTo>
                <a:lnTo>
                  <a:pt x="24410" y="168860"/>
                </a:lnTo>
                <a:lnTo>
                  <a:pt x="32003" y="167186"/>
                </a:lnTo>
                <a:lnTo>
                  <a:pt x="42780" y="164165"/>
                </a:lnTo>
                <a:lnTo>
                  <a:pt x="55679" y="160245"/>
                </a:lnTo>
                <a:lnTo>
                  <a:pt x="69041" y="156680"/>
                </a:lnTo>
                <a:lnTo>
                  <a:pt x="82712" y="153351"/>
                </a:lnTo>
                <a:lnTo>
                  <a:pt x="96589" y="150179"/>
                </a:lnTo>
                <a:lnTo>
                  <a:pt x="108697" y="148064"/>
                </a:lnTo>
                <a:lnTo>
                  <a:pt x="119627" y="146654"/>
                </a:lnTo>
                <a:lnTo>
                  <a:pt x="129771" y="145714"/>
                </a:lnTo>
                <a:lnTo>
                  <a:pt x="138438" y="146040"/>
                </a:lnTo>
                <a:lnTo>
                  <a:pt x="146122" y="147210"/>
                </a:lnTo>
                <a:lnTo>
                  <a:pt x="153149" y="148942"/>
                </a:lnTo>
                <a:lnTo>
                  <a:pt x="159739" y="150097"/>
                </a:lnTo>
                <a:lnTo>
                  <a:pt x="166037" y="150867"/>
                </a:lnTo>
                <a:lnTo>
                  <a:pt x="172141" y="151380"/>
                </a:lnTo>
                <a:lnTo>
                  <a:pt x="178115" y="152675"/>
                </a:lnTo>
                <a:lnTo>
                  <a:pt x="184003" y="154491"/>
                </a:lnTo>
                <a:lnTo>
                  <a:pt x="189833" y="156654"/>
                </a:lnTo>
                <a:lnTo>
                  <a:pt x="194672" y="159048"/>
                </a:lnTo>
                <a:lnTo>
                  <a:pt x="198851" y="161597"/>
                </a:lnTo>
                <a:lnTo>
                  <a:pt x="202589" y="164249"/>
                </a:lnTo>
                <a:lnTo>
                  <a:pt x="209283" y="172275"/>
                </a:lnTo>
                <a:lnTo>
                  <a:pt x="215433" y="181240"/>
                </a:lnTo>
                <a:lnTo>
                  <a:pt x="221341" y="188399"/>
                </a:lnTo>
                <a:lnTo>
                  <a:pt x="223298" y="192594"/>
                </a:lnTo>
                <a:lnTo>
                  <a:pt x="225472" y="202335"/>
                </a:lnTo>
                <a:lnTo>
                  <a:pt x="225099" y="208553"/>
                </a:lnTo>
                <a:lnTo>
                  <a:pt x="223898" y="215555"/>
                </a:lnTo>
                <a:lnTo>
                  <a:pt x="222145" y="223081"/>
                </a:lnTo>
                <a:lnTo>
                  <a:pt x="220023" y="230003"/>
                </a:lnTo>
                <a:lnTo>
                  <a:pt x="217657" y="236523"/>
                </a:lnTo>
                <a:lnTo>
                  <a:pt x="215127" y="242774"/>
                </a:lnTo>
                <a:lnTo>
                  <a:pt x="212487" y="248847"/>
                </a:lnTo>
                <a:lnTo>
                  <a:pt x="207014" y="260674"/>
                </a:lnTo>
                <a:lnTo>
                  <a:pt x="202317" y="266495"/>
                </a:lnTo>
                <a:lnTo>
                  <a:pt x="196328" y="272281"/>
                </a:lnTo>
                <a:lnTo>
                  <a:pt x="189477" y="278043"/>
                </a:lnTo>
                <a:lnTo>
                  <a:pt x="183005" y="282837"/>
                </a:lnTo>
                <a:lnTo>
                  <a:pt x="176785" y="286985"/>
                </a:lnTo>
                <a:lnTo>
                  <a:pt x="170734" y="290703"/>
                </a:lnTo>
                <a:lnTo>
                  <a:pt x="163842" y="294135"/>
                </a:lnTo>
                <a:lnTo>
                  <a:pt x="156390" y="297375"/>
                </a:lnTo>
                <a:lnTo>
                  <a:pt x="148565" y="300487"/>
                </a:lnTo>
                <a:lnTo>
                  <a:pt x="141442" y="303515"/>
                </a:lnTo>
                <a:lnTo>
                  <a:pt x="128449" y="309418"/>
                </a:lnTo>
                <a:lnTo>
                  <a:pt x="122317" y="311374"/>
                </a:lnTo>
                <a:lnTo>
                  <a:pt x="116325" y="312677"/>
                </a:lnTo>
                <a:lnTo>
                  <a:pt x="110424" y="313547"/>
                </a:lnTo>
                <a:lnTo>
                  <a:pt x="104586" y="314126"/>
                </a:lnTo>
                <a:lnTo>
                  <a:pt x="98788" y="314512"/>
                </a:lnTo>
                <a:lnTo>
                  <a:pt x="88219" y="314941"/>
                </a:lnTo>
                <a:lnTo>
                  <a:pt x="80347" y="315132"/>
                </a:lnTo>
                <a:lnTo>
                  <a:pt x="54247" y="315271"/>
                </a:lnTo>
                <a:lnTo>
                  <a:pt x="50942" y="314323"/>
                </a:lnTo>
                <a:lnTo>
                  <a:pt x="47785" y="312739"/>
                </a:lnTo>
                <a:lnTo>
                  <a:pt x="38616" y="306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"/>
          <p:cNvSpPr/>
          <p:nvPr/>
        </p:nvSpPr>
        <p:spPr>
          <a:xfrm>
            <a:off x="6192202" y="2571750"/>
            <a:ext cx="282894" cy="24413"/>
          </a:xfrm>
          <a:custGeom>
            <a:avLst/>
            <a:gdLst/>
            <a:ahLst/>
            <a:cxnLst/>
            <a:rect l="0" t="0" r="0" b="0"/>
            <a:pathLst>
              <a:path w="282894" h="24413">
                <a:moveTo>
                  <a:pt x="0" y="0"/>
                </a:moveTo>
                <a:lnTo>
                  <a:pt x="22755" y="0"/>
                </a:lnTo>
                <a:lnTo>
                  <a:pt x="31362" y="952"/>
                </a:lnTo>
                <a:lnTo>
                  <a:pt x="39006" y="2539"/>
                </a:lnTo>
                <a:lnTo>
                  <a:pt x="46006" y="4551"/>
                </a:lnTo>
                <a:lnTo>
                  <a:pt x="52578" y="5891"/>
                </a:lnTo>
                <a:lnTo>
                  <a:pt x="58865" y="6785"/>
                </a:lnTo>
                <a:lnTo>
                  <a:pt x="64961" y="7380"/>
                </a:lnTo>
                <a:lnTo>
                  <a:pt x="72835" y="8730"/>
                </a:lnTo>
                <a:lnTo>
                  <a:pt x="81894" y="10583"/>
                </a:lnTo>
                <a:lnTo>
                  <a:pt x="91744" y="12770"/>
                </a:lnTo>
                <a:lnTo>
                  <a:pt x="101168" y="14228"/>
                </a:lnTo>
                <a:lnTo>
                  <a:pt x="110308" y="15200"/>
                </a:lnTo>
                <a:lnTo>
                  <a:pt x="119258" y="15848"/>
                </a:lnTo>
                <a:lnTo>
                  <a:pt x="130941" y="17233"/>
                </a:lnTo>
                <a:lnTo>
                  <a:pt x="170877" y="22780"/>
                </a:lnTo>
                <a:lnTo>
                  <a:pt x="180593" y="23759"/>
                </a:lnTo>
                <a:lnTo>
                  <a:pt x="188975" y="24412"/>
                </a:lnTo>
                <a:lnTo>
                  <a:pt x="201231" y="23894"/>
                </a:lnTo>
                <a:lnTo>
                  <a:pt x="216069" y="22597"/>
                </a:lnTo>
                <a:lnTo>
                  <a:pt x="232629" y="20780"/>
                </a:lnTo>
                <a:lnTo>
                  <a:pt x="245573" y="19568"/>
                </a:lnTo>
                <a:lnTo>
                  <a:pt x="256108" y="18760"/>
                </a:lnTo>
                <a:lnTo>
                  <a:pt x="265036" y="18222"/>
                </a:lnTo>
                <a:lnTo>
                  <a:pt x="270989" y="16910"/>
                </a:lnTo>
                <a:lnTo>
                  <a:pt x="274956" y="15083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"/>
          <p:cNvSpPr/>
          <p:nvPr/>
        </p:nvSpPr>
        <p:spPr>
          <a:xfrm>
            <a:off x="6329715" y="2477452"/>
            <a:ext cx="42511" cy="300038"/>
          </a:xfrm>
          <a:custGeom>
            <a:avLst/>
            <a:gdLst/>
            <a:ahLst/>
            <a:cxnLst/>
            <a:rect l="0" t="0" r="0" b="0"/>
            <a:pathLst>
              <a:path w="42511" h="300038">
                <a:moveTo>
                  <a:pt x="8219" y="0"/>
                </a:moveTo>
                <a:lnTo>
                  <a:pt x="3669" y="4551"/>
                </a:lnTo>
                <a:lnTo>
                  <a:pt x="2328" y="6844"/>
                </a:lnTo>
                <a:lnTo>
                  <a:pt x="1434" y="9325"/>
                </a:lnTo>
                <a:lnTo>
                  <a:pt x="838" y="11932"/>
                </a:lnTo>
                <a:lnTo>
                  <a:pt x="441" y="24147"/>
                </a:lnTo>
                <a:lnTo>
                  <a:pt x="0" y="65660"/>
                </a:lnTo>
                <a:lnTo>
                  <a:pt x="1788" y="93303"/>
                </a:lnTo>
                <a:lnTo>
                  <a:pt x="4884" y="124114"/>
                </a:lnTo>
                <a:lnTo>
                  <a:pt x="8853" y="157038"/>
                </a:lnTo>
                <a:lnTo>
                  <a:pt x="11500" y="182797"/>
                </a:lnTo>
                <a:lnTo>
                  <a:pt x="13264" y="203780"/>
                </a:lnTo>
                <a:lnTo>
                  <a:pt x="14440" y="221578"/>
                </a:lnTo>
                <a:lnTo>
                  <a:pt x="16177" y="234396"/>
                </a:lnTo>
                <a:lnTo>
                  <a:pt x="18287" y="243894"/>
                </a:lnTo>
                <a:lnTo>
                  <a:pt x="28517" y="275083"/>
                </a:lnTo>
                <a:lnTo>
                  <a:pt x="31276" y="281497"/>
                </a:lnTo>
                <a:lnTo>
                  <a:pt x="34068" y="286724"/>
                </a:lnTo>
                <a:lnTo>
                  <a:pt x="4251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"/>
          <p:cNvSpPr/>
          <p:nvPr/>
        </p:nvSpPr>
        <p:spPr>
          <a:xfrm>
            <a:off x="6569392" y="2511742"/>
            <a:ext cx="205741" cy="282894"/>
          </a:xfrm>
          <a:custGeom>
            <a:avLst/>
            <a:gdLst/>
            <a:ahLst/>
            <a:cxnLst/>
            <a:rect l="0" t="0" r="0" b="0"/>
            <a:pathLst>
              <a:path w="205741" h="282894">
                <a:moveTo>
                  <a:pt x="0" y="0"/>
                </a:moveTo>
                <a:lnTo>
                  <a:pt x="9102" y="13653"/>
                </a:lnTo>
                <a:lnTo>
                  <a:pt x="12735" y="19579"/>
                </a:lnTo>
                <a:lnTo>
                  <a:pt x="16111" y="25435"/>
                </a:lnTo>
                <a:lnTo>
                  <a:pt x="22400" y="37022"/>
                </a:lnTo>
                <a:lnTo>
                  <a:pt x="32249" y="56160"/>
                </a:lnTo>
                <a:lnTo>
                  <a:pt x="53083" y="97624"/>
                </a:lnTo>
                <a:lnTo>
                  <a:pt x="58249" y="106993"/>
                </a:lnTo>
                <a:lnTo>
                  <a:pt x="71608" y="130102"/>
                </a:lnTo>
                <a:lnTo>
                  <a:pt x="78219" y="140075"/>
                </a:lnTo>
                <a:lnTo>
                  <a:pt x="84531" y="148628"/>
                </a:lnTo>
                <a:lnTo>
                  <a:pt x="110136" y="179928"/>
                </a:lnTo>
                <a:lnTo>
                  <a:pt x="122001" y="194247"/>
                </a:lnTo>
                <a:lnTo>
                  <a:pt x="134675" y="208556"/>
                </a:lnTo>
                <a:lnTo>
                  <a:pt x="161456" y="237154"/>
                </a:lnTo>
                <a:lnTo>
                  <a:pt x="170502" y="247638"/>
                </a:lnTo>
                <a:lnTo>
                  <a:pt x="176533" y="255579"/>
                </a:lnTo>
                <a:lnTo>
                  <a:pt x="180554" y="261826"/>
                </a:lnTo>
                <a:lnTo>
                  <a:pt x="185139" y="266943"/>
                </a:lnTo>
                <a:lnTo>
                  <a:pt x="190101" y="271307"/>
                </a:lnTo>
                <a:lnTo>
                  <a:pt x="20574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"/>
          <p:cNvSpPr/>
          <p:nvPr/>
        </p:nvSpPr>
        <p:spPr>
          <a:xfrm>
            <a:off x="6543675" y="2546032"/>
            <a:ext cx="222885" cy="231458"/>
          </a:xfrm>
          <a:custGeom>
            <a:avLst/>
            <a:gdLst/>
            <a:ahLst/>
            <a:cxnLst/>
            <a:rect l="0" t="0" r="0" b="0"/>
            <a:pathLst>
              <a:path w="222885" h="231458">
                <a:moveTo>
                  <a:pt x="222884" y="0"/>
                </a:moveTo>
                <a:lnTo>
                  <a:pt x="213783" y="13653"/>
                </a:lnTo>
                <a:lnTo>
                  <a:pt x="209197" y="19579"/>
                </a:lnTo>
                <a:lnTo>
                  <a:pt x="204234" y="25435"/>
                </a:lnTo>
                <a:lnTo>
                  <a:pt x="199021" y="31244"/>
                </a:lnTo>
                <a:lnTo>
                  <a:pt x="192689" y="37022"/>
                </a:lnTo>
                <a:lnTo>
                  <a:pt x="185608" y="42779"/>
                </a:lnTo>
                <a:lnTo>
                  <a:pt x="178032" y="48522"/>
                </a:lnTo>
                <a:lnTo>
                  <a:pt x="170122" y="55208"/>
                </a:lnTo>
                <a:lnTo>
                  <a:pt x="161992" y="62523"/>
                </a:lnTo>
                <a:lnTo>
                  <a:pt x="153715" y="70257"/>
                </a:lnTo>
                <a:lnTo>
                  <a:pt x="129278" y="91550"/>
                </a:lnTo>
                <a:lnTo>
                  <a:pt x="114760" y="103896"/>
                </a:lnTo>
                <a:lnTo>
                  <a:pt x="103177" y="114984"/>
                </a:lnTo>
                <a:lnTo>
                  <a:pt x="93550" y="125234"/>
                </a:lnTo>
                <a:lnTo>
                  <a:pt x="85226" y="134924"/>
                </a:lnTo>
                <a:lnTo>
                  <a:pt x="76820" y="143289"/>
                </a:lnTo>
                <a:lnTo>
                  <a:pt x="68358" y="150771"/>
                </a:lnTo>
                <a:lnTo>
                  <a:pt x="59859" y="157664"/>
                </a:lnTo>
                <a:lnTo>
                  <a:pt x="51336" y="166069"/>
                </a:lnTo>
                <a:lnTo>
                  <a:pt x="42797" y="175483"/>
                </a:lnTo>
                <a:lnTo>
                  <a:pt x="34246" y="185569"/>
                </a:lnTo>
                <a:lnTo>
                  <a:pt x="26641" y="194198"/>
                </a:lnTo>
                <a:lnTo>
                  <a:pt x="19666" y="201855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5"/>
          <p:cNvSpPr/>
          <p:nvPr/>
        </p:nvSpPr>
        <p:spPr>
          <a:xfrm>
            <a:off x="6852284" y="2606092"/>
            <a:ext cx="334329" cy="42811"/>
          </a:xfrm>
          <a:custGeom>
            <a:avLst/>
            <a:gdLst/>
            <a:ahLst/>
            <a:cxnLst/>
            <a:rect l="0" t="0" r="0" b="0"/>
            <a:pathLst>
              <a:path w="334329" h="42811">
                <a:moveTo>
                  <a:pt x="0" y="42810"/>
                </a:moveTo>
                <a:lnTo>
                  <a:pt x="13653" y="38259"/>
                </a:lnTo>
                <a:lnTo>
                  <a:pt x="18627" y="36918"/>
                </a:lnTo>
                <a:lnTo>
                  <a:pt x="22896" y="36025"/>
                </a:lnTo>
                <a:lnTo>
                  <a:pt x="26694" y="35429"/>
                </a:lnTo>
                <a:lnTo>
                  <a:pt x="32084" y="34079"/>
                </a:lnTo>
                <a:lnTo>
                  <a:pt x="38534" y="32227"/>
                </a:lnTo>
                <a:lnTo>
                  <a:pt x="45692" y="30040"/>
                </a:lnTo>
                <a:lnTo>
                  <a:pt x="92173" y="17860"/>
                </a:lnTo>
                <a:lnTo>
                  <a:pt x="110979" y="13794"/>
                </a:lnTo>
                <a:lnTo>
                  <a:pt x="130184" y="10131"/>
                </a:lnTo>
                <a:lnTo>
                  <a:pt x="149654" y="6736"/>
                </a:lnTo>
                <a:lnTo>
                  <a:pt x="165492" y="4473"/>
                </a:lnTo>
                <a:lnTo>
                  <a:pt x="178909" y="2965"/>
                </a:lnTo>
                <a:lnTo>
                  <a:pt x="190710" y="1959"/>
                </a:lnTo>
                <a:lnTo>
                  <a:pt x="201435" y="1289"/>
                </a:lnTo>
                <a:lnTo>
                  <a:pt x="220972" y="544"/>
                </a:lnTo>
                <a:lnTo>
                  <a:pt x="248036" y="124"/>
                </a:lnTo>
                <a:lnTo>
                  <a:pt x="278703" y="0"/>
                </a:lnTo>
                <a:lnTo>
                  <a:pt x="288673" y="935"/>
                </a:lnTo>
                <a:lnTo>
                  <a:pt x="334328" y="85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6"/>
          <p:cNvSpPr/>
          <p:nvPr/>
        </p:nvSpPr>
        <p:spPr>
          <a:xfrm>
            <a:off x="6963727" y="2511742"/>
            <a:ext cx="77154" cy="325756"/>
          </a:xfrm>
          <a:custGeom>
            <a:avLst/>
            <a:gdLst/>
            <a:ahLst/>
            <a:cxnLst/>
            <a:rect l="0" t="0" r="0" b="0"/>
            <a:pathLst>
              <a:path w="77154" h="325756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0" y="42779"/>
                </a:lnTo>
                <a:lnTo>
                  <a:pt x="4551" y="48522"/>
                </a:lnTo>
                <a:lnTo>
                  <a:pt x="5891" y="58065"/>
                </a:lnTo>
                <a:lnTo>
                  <a:pt x="6785" y="70143"/>
                </a:lnTo>
                <a:lnTo>
                  <a:pt x="7381" y="83910"/>
                </a:lnTo>
                <a:lnTo>
                  <a:pt x="9683" y="104517"/>
                </a:lnTo>
                <a:lnTo>
                  <a:pt x="20120" y="179558"/>
                </a:lnTo>
                <a:lnTo>
                  <a:pt x="21986" y="196858"/>
                </a:lnTo>
                <a:lnTo>
                  <a:pt x="23230" y="211249"/>
                </a:lnTo>
                <a:lnTo>
                  <a:pt x="25012" y="222747"/>
                </a:lnTo>
                <a:lnTo>
                  <a:pt x="27152" y="232318"/>
                </a:lnTo>
                <a:lnTo>
                  <a:pt x="29531" y="240604"/>
                </a:lnTo>
                <a:lnTo>
                  <a:pt x="32070" y="248033"/>
                </a:lnTo>
                <a:lnTo>
                  <a:pt x="34715" y="254890"/>
                </a:lnTo>
                <a:lnTo>
                  <a:pt x="37431" y="261367"/>
                </a:lnTo>
                <a:lnTo>
                  <a:pt x="40194" y="268542"/>
                </a:lnTo>
                <a:lnTo>
                  <a:pt x="45804" y="284135"/>
                </a:lnTo>
                <a:lnTo>
                  <a:pt x="48633" y="291340"/>
                </a:lnTo>
                <a:lnTo>
                  <a:pt x="51472" y="298050"/>
                </a:lnTo>
                <a:lnTo>
                  <a:pt x="54318" y="304427"/>
                </a:lnTo>
                <a:lnTo>
                  <a:pt x="57166" y="308679"/>
                </a:lnTo>
                <a:lnTo>
                  <a:pt x="60018" y="311513"/>
                </a:lnTo>
                <a:lnTo>
                  <a:pt x="62873" y="313403"/>
                </a:lnTo>
                <a:lnTo>
                  <a:pt x="65727" y="315616"/>
                </a:lnTo>
                <a:lnTo>
                  <a:pt x="68584" y="318043"/>
                </a:lnTo>
                <a:lnTo>
                  <a:pt x="77153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"/>
          <p:cNvSpPr/>
          <p:nvPr/>
        </p:nvSpPr>
        <p:spPr>
          <a:xfrm>
            <a:off x="7272337" y="2408872"/>
            <a:ext cx="68581" cy="402909"/>
          </a:xfrm>
          <a:custGeom>
            <a:avLst/>
            <a:gdLst/>
            <a:ahLst/>
            <a:cxnLst/>
            <a:rect l="0" t="0" r="0" b="0"/>
            <a:pathLst>
              <a:path w="68581" h="402909">
                <a:moveTo>
                  <a:pt x="0" y="0"/>
                </a:moveTo>
                <a:lnTo>
                  <a:pt x="0" y="18204"/>
                </a:lnTo>
                <a:lnTo>
                  <a:pt x="953" y="28328"/>
                </a:lnTo>
                <a:lnTo>
                  <a:pt x="2540" y="39840"/>
                </a:lnTo>
                <a:lnTo>
                  <a:pt x="4551" y="52278"/>
                </a:lnTo>
                <a:lnTo>
                  <a:pt x="5892" y="63427"/>
                </a:lnTo>
                <a:lnTo>
                  <a:pt x="6785" y="73717"/>
                </a:lnTo>
                <a:lnTo>
                  <a:pt x="12771" y="156272"/>
                </a:lnTo>
                <a:lnTo>
                  <a:pt x="16134" y="184192"/>
                </a:lnTo>
                <a:lnTo>
                  <a:pt x="20281" y="211377"/>
                </a:lnTo>
                <a:lnTo>
                  <a:pt x="24950" y="238073"/>
                </a:lnTo>
                <a:lnTo>
                  <a:pt x="30921" y="266348"/>
                </a:lnTo>
                <a:lnTo>
                  <a:pt x="37759" y="295675"/>
                </a:lnTo>
                <a:lnTo>
                  <a:pt x="6858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8"/>
          <p:cNvSpPr/>
          <p:nvPr/>
        </p:nvSpPr>
        <p:spPr>
          <a:xfrm>
            <a:off x="7503794" y="2554605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13653" y="21166"/>
                </a:lnTo>
                <a:lnTo>
                  <a:pt x="20532" y="19826"/>
                </a:lnTo>
                <a:lnTo>
                  <a:pt x="27976" y="18932"/>
                </a:lnTo>
                <a:lnTo>
                  <a:pt x="35796" y="18336"/>
                </a:lnTo>
                <a:lnTo>
                  <a:pt x="42914" y="16987"/>
                </a:lnTo>
                <a:lnTo>
                  <a:pt x="49565" y="15134"/>
                </a:lnTo>
                <a:lnTo>
                  <a:pt x="55903" y="12947"/>
                </a:lnTo>
                <a:lnTo>
                  <a:pt x="62987" y="11488"/>
                </a:lnTo>
                <a:lnTo>
                  <a:pt x="70566" y="10516"/>
                </a:lnTo>
                <a:lnTo>
                  <a:pt x="78477" y="9868"/>
                </a:lnTo>
                <a:lnTo>
                  <a:pt x="86608" y="8484"/>
                </a:lnTo>
                <a:lnTo>
                  <a:pt x="94887" y="6608"/>
                </a:lnTo>
                <a:lnTo>
                  <a:pt x="103263" y="4405"/>
                </a:lnTo>
                <a:lnTo>
                  <a:pt x="111705" y="2937"/>
                </a:lnTo>
                <a:lnTo>
                  <a:pt x="120191" y="1958"/>
                </a:lnTo>
                <a:lnTo>
                  <a:pt x="128705" y="1305"/>
                </a:lnTo>
                <a:lnTo>
                  <a:pt x="142953" y="87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9"/>
          <p:cNvSpPr/>
          <p:nvPr/>
        </p:nvSpPr>
        <p:spPr>
          <a:xfrm>
            <a:off x="7572375" y="2606039"/>
            <a:ext cx="308610" cy="42864"/>
          </a:xfrm>
          <a:custGeom>
            <a:avLst/>
            <a:gdLst/>
            <a:ahLst/>
            <a:cxnLst/>
            <a:rect l="0" t="0" r="0" b="0"/>
            <a:pathLst>
              <a:path w="308610" h="42864">
                <a:moveTo>
                  <a:pt x="0" y="42863"/>
                </a:moveTo>
                <a:lnTo>
                  <a:pt x="9101" y="38312"/>
                </a:lnTo>
                <a:lnTo>
                  <a:pt x="13687" y="36971"/>
                </a:lnTo>
                <a:lnTo>
                  <a:pt x="18650" y="36078"/>
                </a:lnTo>
                <a:lnTo>
                  <a:pt x="23862" y="35482"/>
                </a:lnTo>
                <a:lnTo>
                  <a:pt x="29243" y="34132"/>
                </a:lnTo>
                <a:lnTo>
                  <a:pt x="34736" y="32280"/>
                </a:lnTo>
                <a:lnTo>
                  <a:pt x="40302" y="30093"/>
                </a:lnTo>
                <a:lnTo>
                  <a:pt x="46870" y="28635"/>
                </a:lnTo>
                <a:lnTo>
                  <a:pt x="54106" y="27662"/>
                </a:lnTo>
                <a:lnTo>
                  <a:pt x="61789" y="27014"/>
                </a:lnTo>
                <a:lnTo>
                  <a:pt x="70720" y="25630"/>
                </a:lnTo>
                <a:lnTo>
                  <a:pt x="80484" y="23754"/>
                </a:lnTo>
                <a:lnTo>
                  <a:pt x="90803" y="21551"/>
                </a:lnTo>
                <a:lnTo>
                  <a:pt x="100541" y="20083"/>
                </a:lnTo>
                <a:lnTo>
                  <a:pt x="109890" y="19104"/>
                </a:lnTo>
                <a:lnTo>
                  <a:pt x="118980" y="18451"/>
                </a:lnTo>
                <a:lnTo>
                  <a:pt x="127897" y="17063"/>
                </a:lnTo>
                <a:lnTo>
                  <a:pt x="136700" y="15186"/>
                </a:lnTo>
                <a:lnTo>
                  <a:pt x="145426" y="12982"/>
                </a:lnTo>
                <a:lnTo>
                  <a:pt x="162673" y="10560"/>
                </a:lnTo>
                <a:lnTo>
                  <a:pt x="212317" y="5329"/>
                </a:lnTo>
                <a:lnTo>
                  <a:pt x="247081" y="2369"/>
                </a:lnTo>
                <a:lnTo>
                  <a:pt x="259017" y="1579"/>
                </a:lnTo>
                <a:lnTo>
                  <a:pt x="279901" y="70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0"/>
          <p:cNvSpPr/>
          <p:nvPr/>
        </p:nvSpPr>
        <p:spPr>
          <a:xfrm>
            <a:off x="7952902" y="2426579"/>
            <a:ext cx="321506" cy="294685"/>
          </a:xfrm>
          <a:custGeom>
            <a:avLst/>
            <a:gdLst/>
            <a:ahLst/>
            <a:cxnLst/>
            <a:rect l="0" t="0" r="0" b="0"/>
            <a:pathLst>
              <a:path w="321506" h="294685">
                <a:moveTo>
                  <a:pt x="185257" y="25156"/>
                </a:moveTo>
                <a:lnTo>
                  <a:pt x="189808" y="16054"/>
                </a:lnTo>
                <a:lnTo>
                  <a:pt x="194582" y="9045"/>
                </a:lnTo>
                <a:lnTo>
                  <a:pt x="197189" y="5843"/>
                </a:lnTo>
                <a:lnTo>
                  <a:pt x="199880" y="3708"/>
                </a:lnTo>
                <a:lnTo>
                  <a:pt x="202625" y="2285"/>
                </a:lnTo>
                <a:lnTo>
                  <a:pt x="205409" y="1336"/>
                </a:lnTo>
                <a:lnTo>
                  <a:pt x="203454" y="703"/>
                </a:lnTo>
                <a:lnTo>
                  <a:pt x="198341" y="281"/>
                </a:lnTo>
                <a:lnTo>
                  <a:pt x="191123" y="0"/>
                </a:lnTo>
                <a:lnTo>
                  <a:pt x="183452" y="766"/>
                </a:lnTo>
                <a:lnTo>
                  <a:pt x="175482" y="2228"/>
                </a:lnTo>
                <a:lnTo>
                  <a:pt x="167310" y="4155"/>
                </a:lnTo>
                <a:lnTo>
                  <a:pt x="159957" y="5440"/>
                </a:lnTo>
                <a:lnTo>
                  <a:pt x="153152" y="6297"/>
                </a:lnTo>
                <a:lnTo>
                  <a:pt x="146709" y="6868"/>
                </a:lnTo>
                <a:lnTo>
                  <a:pt x="138603" y="7249"/>
                </a:lnTo>
                <a:lnTo>
                  <a:pt x="119437" y="7672"/>
                </a:lnTo>
                <a:lnTo>
                  <a:pt x="42156" y="8002"/>
                </a:lnTo>
                <a:lnTo>
                  <a:pt x="37469" y="7052"/>
                </a:lnTo>
                <a:lnTo>
                  <a:pt x="29722" y="3457"/>
                </a:lnTo>
                <a:lnTo>
                  <a:pt x="27274" y="3070"/>
                </a:lnTo>
                <a:lnTo>
                  <a:pt x="25643" y="3764"/>
                </a:lnTo>
                <a:lnTo>
                  <a:pt x="24556" y="5180"/>
                </a:lnTo>
                <a:lnTo>
                  <a:pt x="23831" y="7076"/>
                </a:lnTo>
                <a:lnTo>
                  <a:pt x="23025" y="11723"/>
                </a:lnTo>
                <a:lnTo>
                  <a:pt x="22666" y="19503"/>
                </a:lnTo>
                <a:lnTo>
                  <a:pt x="22436" y="35469"/>
                </a:lnTo>
                <a:lnTo>
                  <a:pt x="22397" y="58480"/>
                </a:lnTo>
                <a:lnTo>
                  <a:pt x="19533" y="74042"/>
                </a:lnTo>
                <a:lnTo>
                  <a:pt x="14767" y="93941"/>
                </a:lnTo>
                <a:lnTo>
                  <a:pt x="8732" y="116733"/>
                </a:lnTo>
                <a:lnTo>
                  <a:pt x="4709" y="132880"/>
                </a:lnTo>
                <a:lnTo>
                  <a:pt x="2027" y="144597"/>
                </a:lnTo>
                <a:lnTo>
                  <a:pt x="239" y="153361"/>
                </a:lnTo>
                <a:lnTo>
                  <a:pt x="0" y="159203"/>
                </a:lnTo>
                <a:lnTo>
                  <a:pt x="792" y="163098"/>
                </a:lnTo>
                <a:lnTo>
                  <a:pt x="2272" y="165695"/>
                </a:lnTo>
                <a:lnTo>
                  <a:pt x="4213" y="167426"/>
                </a:lnTo>
                <a:lnTo>
                  <a:pt x="6458" y="168580"/>
                </a:lnTo>
                <a:lnTo>
                  <a:pt x="8908" y="169349"/>
                </a:lnTo>
                <a:lnTo>
                  <a:pt x="11494" y="168910"/>
                </a:lnTo>
                <a:lnTo>
                  <a:pt x="21589" y="163740"/>
                </a:lnTo>
                <a:lnTo>
                  <a:pt x="27567" y="161360"/>
                </a:lnTo>
                <a:lnTo>
                  <a:pt x="34411" y="158821"/>
                </a:lnTo>
                <a:lnTo>
                  <a:pt x="44688" y="154271"/>
                </a:lnTo>
                <a:lnTo>
                  <a:pt x="71347" y="141595"/>
                </a:lnTo>
                <a:lnTo>
                  <a:pt x="84553" y="136120"/>
                </a:lnTo>
                <a:lnTo>
                  <a:pt x="97167" y="131516"/>
                </a:lnTo>
                <a:lnTo>
                  <a:pt x="109384" y="127495"/>
                </a:lnTo>
                <a:lnTo>
                  <a:pt x="121340" y="124815"/>
                </a:lnTo>
                <a:lnTo>
                  <a:pt x="133122" y="123027"/>
                </a:lnTo>
                <a:lnTo>
                  <a:pt x="144785" y="121836"/>
                </a:lnTo>
                <a:lnTo>
                  <a:pt x="156372" y="120089"/>
                </a:lnTo>
                <a:lnTo>
                  <a:pt x="167906" y="117972"/>
                </a:lnTo>
                <a:lnTo>
                  <a:pt x="179405" y="115608"/>
                </a:lnTo>
                <a:lnTo>
                  <a:pt x="189928" y="114032"/>
                </a:lnTo>
                <a:lnTo>
                  <a:pt x="199801" y="112982"/>
                </a:lnTo>
                <a:lnTo>
                  <a:pt x="209241" y="112281"/>
                </a:lnTo>
                <a:lnTo>
                  <a:pt x="218391" y="111815"/>
                </a:lnTo>
                <a:lnTo>
                  <a:pt x="236179" y="111295"/>
                </a:lnTo>
                <a:lnTo>
                  <a:pt x="244923" y="112110"/>
                </a:lnTo>
                <a:lnTo>
                  <a:pt x="253610" y="113605"/>
                </a:lnTo>
                <a:lnTo>
                  <a:pt x="262257" y="115554"/>
                </a:lnTo>
                <a:lnTo>
                  <a:pt x="269929" y="117806"/>
                </a:lnTo>
                <a:lnTo>
                  <a:pt x="276947" y="120260"/>
                </a:lnTo>
                <a:lnTo>
                  <a:pt x="283531" y="122849"/>
                </a:lnTo>
                <a:lnTo>
                  <a:pt x="293388" y="128265"/>
                </a:lnTo>
                <a:lnTo>
                  <a:pt x="301896" y="133847"/>
                </a:lnTo>
                <a:lnTo>
                  <a:pt x="306832" y="136669"/>
                </a:lnTo>
                <a:lnTo>
                  <a:pt x="312027" y="139503"/>
                </a:lnTo>
                <a:lnTo>
                  <a:pt x="315490" y="143297"/>
                </a:lnTo>
                <a:lnTo>
                  <a:pt x="317800" y="147732"/>
                </a:lnTo>
                <a:lnTo>
                  <a:pt x="319339" y="152593"/>
                </a:lnTo>
                <a:lnTo>
                  <a:pt x="320365" y="157739"/>
                </a:lnTo>
                <a:lnTo>
                  <a:pt x="321049" y="163074"/>
                </a:lnTo>
                <a:lnTo>
                  <a:pt x="321505" y="168536"/>
                </a:lnTo>
                <a:lnTo>
                  <a:pt x="319904" y="174083"/>
                </a:lnTo>
                <a:lnTo>
                  <a:pt x="316932" y="179685"/>
                </a:lnTo>
                <a:lnTo>
                  <a:pt x="313046" y="185325"/>
                </a:lnTo>
                <a:lnTo>
                  <a:pt x="309502" y="190991"/>
                </a:lnTo>
                <a:lnTo>
                  <a:pt x="306187" y="196672"/>
                </a:lnTo>
                <a:lnTo>
                  <a:pt x="303025" y="202365"/>
                </a:lnTo>
                <a:lnTo>
                  <a:pt x="298059" y="208065"/>
                </a:lnTo>
                <a:lnTo>
                  <a:pt x="291892" y="213770"/>
                </a:lnTo>
                <a:lnTo>
                  <a:pt x="284921" y="219479"/>
                </a:lnTo>
                <a:lnTo>
                  <a:pt x="278370" y="225189"/>
                </a:lnTo>
                <a:lnTo>
                  <a:pt x="272098" y="230902"/>
                </a:lnTo>
                <a:lnTo>
                  <a:pt x="266011" y="236614"/>
                </a:lnTo>
                <a:lnTo>
                  <a:pt x="259096" y="242328"/>
                </a:lnTo>
                <a:lnTo>
                  <a:pt x="251628" y="248042"/>
                </a:lnTo>
                <a:lnTo>
                  <a:pt x="243793" y="253757"/>
                </a:lnTo>
                <a:lnTo>
                  <a:pt x="235711" y="258519"/>
                </a:lnTo>
                <a:lnTo>
                  <a:pt x="227466" y="262646"/>
                </a:lnTo>
                <a:lnTo>
                  <a:pt x="219111" y="266350"/>
                </a:lnTo>
                <a:lnTo>
                  <a:pt x="210684" y="269772"/>
                </a:lnTo>
                <a:lnTo>
                  <a:pt x="202209" y="273006"/>
                </a:lnTo>
                <a:lnTo>
                  <a:pt x="193700" y="276114"/>
                </a:lnTo>
                <a:lnTo>
                  <a:pt x="183266" y="279139"/>
                </a:lnTo>
                <a:lnTo>
                  <a:pt x="171548" y="282108"/>
                </a:lnTo>
                <a:lnTo>
                  <a:pt x="158973" y="285039"/>
                </a:lnTo>
                <a:lnTo>
                  <a:pt x="148684" y="287946"/>
                </a:lnTo>
                <a:lnTo>
                  <a:pt x="139920" y="290837"/>
                </a:lnTo>
                <a:lnTo>
                  <a:pt x="132173" y="293716"/>
                </a:lnTo>
                <a:lnTo>
                  <a:pt x="125102" y="294684"/>
                </a:lnTo>
                <a:lnTo>
                  <a:pt x="118485" y="294376"/>
                </a:lnTo>
                <a:lnTo>
                  <a:pt x="112167" y="293218"/>
                </a:lnTo>
                <a:lnTo>
                  <a:pt x="106051" y="291494"/>
                </a:lnTo>
                <a:lnTo>
                  <a:pt x="100068" y="289392"/>
                </a:lnTo>
                <a:lnTo>
                  <a:pt x="82388" y="282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1"/>
          <p:cNvSpPr/>
          <p:nvPr/>
        </p:nvSpPr>
        <p:spPr>
          <a:xfrm>
            <a:off x="8301037" y="2443162"/>
            <a:ext cx="222373" cy="257022"/>
          </a:xfrm>
          <a:custGeom>
            <a:avLst/>
            <a:gdLst/>
            <a:ahLst/>
            <a:cxnLst/>
            <a:rect l="0" t="0" r="0" b="0"/>
            <a:pathLst>
              <a:path w="222373" h="257022">
                <a:moveTo>
                  <a:pt x="42863" y="0"/>
                </a:moveTo>
                <a:lnTo>
                  <a:pt x="42863" y="41141"/>
                </a:lnTo>
                <a:lnTo>
                  <a:pt x="41911" y="48382"/>
                </a:lnTo>
                <a:lnTo>
                  <a:pt x="40323" y="57020"/>
                </a:lnTo>
                <a:lnTo>
                  <a:pt x="38312" y="66588"/>
                </a:lnTo>
                <a:lnTo>
                  <a:pt x="33537" y="95000"/>
                </a:lnTo>
                <a:lnTo>
                  <a:pt x="28240" y="127947"/>
                </a:lnTo>
                <a:lnTo>
                  <a:pt x="22711" y="158466"/>
                </a:lnTo>
                <a:lnTo>
                  <a:pt x="21808" y="171366"/>
                </a:lnTo>
                <a:lnTo>
                  <a:pt x="22158" y="182824"/>
                </a:lnTo>
                <a:lnTo>
                  <a:pt x="23345" y="193320"/>
                </a:lnTo>
                <a:lnTo>
                  <a:pt x="25088" y="202223"/>
                </a:lnTo>
                <a:lnTo>
                  <a:pt x="27204" y="210063"/>
                </a:lnTo>
                <a:lnTo>
                  <a:pt x="29566" y="217194"/>
                </a:lnTo>
                <a:lnTo>
                  <a:pt x="31140" y="222901"/>
                </a:lnTo>
                <a:lnTo>
                  <a:pt x="32190" y="227658"/>
                </a:lnTo>
                <a:lnTo>
                  <a:pt x="32891" y="231782"/>
                </a:lnTo>
                <a:lnTo>
                  <a:pt x="36208" y="238904"/>
                </a:lnTo>
                <a:lnTo>
                  <a:pt x="38426" y="242137"/>
                </a:lnTo>
                <a:lnTo>
                  <a:pt x="41810" y="245245"/>
                </a:lnTo>
                <a:lnTo>
                  <a:pt x="45971" y="248269"/>
                </a:lnTo>
                <a:lnTo>
                  <a:pt x="50650" y="251238"/>
                </a:lnTo>
                <a:lnTo>
                  <a:pt x="54722" y="253217"/>
                </a:lnTo>
                <a:lnTo>
                  <a:pt x="58389" y="254536"/>
                </a:lnTo>
                <a:lnTo>
                  <a:pt x="61786" y="255416"/>
                </a:lnTo>
                <a:lnTo>
                  <a:pt x="65956" y="256002"/>
                </a:lnTo>
                <a:lnTo>
                  <a:pt x="70641" y="256393"/>
                </a:lnTo>
                <a:lnTo>
                  <a:pt x="79973" y="256828"/>
                </a:lnTo>
                <a:lnTo>
                  <a:pt x="87297" y="257021"/>
                </a:lnTo>
                <a:lnTo>
                  <a:pt x="91535" y="256120"/>
                </a:lnTo>
                <a:lnTo>
                  <a:pt x="96266" y="254566"/>
                </a:lnTo>
                <a:lnTo>
                  <a:pt x="101325" y="252579"/>
                </a:lnTo>
                <a:lnTo>
                  <a:pt x="106603" y="250301"/>
                </a:lnTo>
                <a:lnTo>
                  <a:pt x="117546" y="245230"/>
                </a:lnTo>
                <a:lnTo>
                  <a:pt x="134418" y="237020"/>
                </a:lnTo>
                <a:lnTo>
                  <a:pt x="141046" y="233261"/>
                </a:lnTo>
                <a:lnTo>
                  <a:pt x="148324" y="228850"/>
                </a:lnTo>
                <a:lnTo>
                  <a:pt x="156033" y="224004"/>
                </a:lnTo>
                <a:lnTo>
                  <a:pt x="162124" y="219821"/>
                </a:lnTo>
                <a:lnTo>
                  <a:pt x="167138" y="216080"/>
                </a:lnTo>
                <a:lnTo>
                  <a:pt x="171432" y="212633"/>
                </a:lnTo>
                <a:lnTo>
                  <a:pt x="176201" y="208430"/>
                </a:lnTo>
                <a:lnTo>
                  <a:pt x="186579" y="198681"/>
                </a:lnTo>
                <a:lnTo>
                  <a:pt x="191061" y="193414"/>
                </a:lnTo>
                <a:lnTo>
                  <a:pt x="195001" y="187997"/>
                </a:lnTo>
                <a:lnTo>
                  <a:pt x="198582" y="182482"/>
                </a:lnTo>
                <a:lnTo>
                  <a:pt x="201919" y="176899"/>
                </a:lnTo>
                <a:lnTo>
                  <a:pt x="205098" y="171273"/>
                </a:lnTo>
                <a:lnTo>
                  <a:pt x="211170" y="159941"/>
                </a:lnTo>
                <a:lnTo>
                  <a:pt x="217044" y="148555"/>
                </a:lnTo>
                <a:lnTo>
                  <a:pt x="218991" y="142852"/>
                </a:lnTo>
                <a:lnTo>
                  <a:pt x="220289" y="137145"/>
                </a:lnTo>
                <a:lnTo>
                  <a:pt x="221154" y="131435"/>
                </a:lnTo>
                <a:lnTo>
                  <a:pt x="221731" y="125723"/>
                </a:lnTo>
                <a:lnTo>
                  <a:pt x="222116" y="120010"/>
                </a:lnTo>
                <a:lnTo>
                  <a:pt x="222372" y="114297"/>
                </a:lnTo>
                <a:lnTo>
                  <a:pt x="221590" y="108583"/>
                </a:lnTo>
                <a:lnTo>
                  <a:pt x="220118" y="102869"/>
                </a:lnTo>
                <a:lnTo>
                  <a:pt x="218182" y="97154"/>
                </a:lnTo>
                <a:lnTo>
                  <a:pt x="216892" y="92392"/>
                </a:lnTo>
                <a:lnTo>
                  <a:pt x="215460" y="84561"/>
                </a:lnTo>
                <a:lnTo>
                  <a:pt x="214124" y="80186"/>
                </a:lnTo>
                <a:lnTo>
                  <a:pt x="212282" y="75365"/>
                </a:lnTo>
                <a:lnTo>
                  <a:pt x="210102" y="70246"/>
                </a:lnTo>
                <a:lnTo>
                  <a:pt x="205791" y="65880"/>
                </a:lnTo>
                <a:lnTo>
                  <a:pt x="200059" y="62018"/>
                </a:lnTo>
                <a:lnTo>
                  <a:pt x="193380" y="58490"/>
                </a:lnTo>
                <a:lnTo>
                  <a:pt x="187975" y="56139"/>
                </a:lnTo>
                <a:lnTo>
                  <a:pt x="183419" y="54571"/>
                </a:lnTo>
                <a:lnTo>
                  <a:pt x="179430" y="53526"/>
                </a:lnTo>
                <a:lnTo>
                  <a:pt x="167377" y="49824"/>
                </a:lnTo>
                <a:lnTo>
                  <a:pt x="160162" y="47504"/>
                </a:lnTo>
                <a:lnTo>
                  <a:pt x="152495" y="45957"/>
                </a:lnTo>
                <a:lnTo>
                  <a:pt x="144526" y="44925"/>
                </a:lnTo>
                <a:lnTo>
                  <a:pt x="136355" y="44238"/>
                </a:lnTo>
                <a:lnTo>
                  <a:pt x="127098" y="42827"/>
                </a:lnTo>
                <a:lnTo>
                  <a:pt x="117118" y="40934"/>
                </a:lnTo>
                <a:lnTo>
                  <a:pt x="106653" y="38719"/>
                </a:lnTo>
                <a:lnTo>
                  <a:pt x="96820" y="37243"/>
                </a:lnTo>
                <a:lnTo>
                  <a:pt x="87407" y="36259"/>
                </a:lnTo>
                <a:lnTo>
                  <a:pt x="78274" y="35602"/>
                </a:lnTo>
                <a:lnTo>
                  <a:pt x="69328" y="36117"/>
                </a:lnTo>
                <a:lnTo>
                  <a:pt x="60506" y="37413"/>
                </a:lnTo>
                <a:lnTo>
                  <a:pt x="51768" y="39230"/>
                </a:lnTo>
                <a:lnTo>
                  <a:pt x="42132" y="40441"/>
                </a:lnTo>
                <a:lnTo>
                  <a:pt x="31898" y="41248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2"/>
          <p:cNvSpPr/>
          <p:nvPr/>
        </p:nvSpPr>
        <p:spPr>
          <a:xfrm>
            <a:off x="5103495" y="2941256"/>
            <a:ext cx="282739" cy="307686"/>
          </a:xfrm>
          <a:custGeom>
            <a:avLst/>
            <a:gdLst/>
            <a:ahLst/>
            <a:cxnLst/>
            <a:rect l="0" t="0" r="0" b="0"/>
            <a:pathLst>
              <a:path w="282739" h="307686">
                <a:moveTo>
                  <a:pt x="0" y="84836"/>
                </a:moveTo>
                <a:lnTo>
                  <a:pt x="9101" y="75735"/>
                </a:lnTo>
                <a:lnTo>
                  <a:pt x="14640" y="71148"/>
                </a:lnTo>
                <a:lnTo>
                  <a:pt x="21190" y="66186"/>
                </a:lnTo>
                <a:lnTo>
                  <a:pt x="28414" y="60973"/>
                </a:lnTo>
                <a:lnTo>
                  <a:pt x="35135" y="56545"/>
                </a:lnTo>
                <a:lnTo>
                  <a:pt x="41520" y="52640"/>
                </a:lnTo>
                <a:lnTo>
                  <a:pt x="47683" y="49085"/>
                </a:lnTo>
                <a:lnTo>
                  <a:pt x="54649" y="44809"/>
                </a:lnTo>
                <a:lnTo>
                  <a:pt x="70008" y="34979"/>
                </a:lnTo>
                <a:lnTo>
                  <a:pt x="79057" y="30643"/>
                </a:lnTo>
                <a:lnTo>
                  <a:pt x="88900" y="26800"/>
                </a:lnTo>
                <a:lnTo>
                  <a:pt x="141173" y="9237"/>
                </a:lnTo>
                <a:lnTo>
                  <a:pt x="155075" y="5862"/>
                </a:lnTo>
                <a:lnTo>
                  <a:pt x="168154" y="3612"/>
                </a:lnTo>
                <a:lnTo>
                  <a:pt x="189987" y="1111"/>
                </a:lnTo>
                <a:lnTo>
                  <a:pt x="197143" y="445"/>
                </a:lnTo>
                <a:lnTo>
                  <a:pt x="202866" y="0"/>
                </a:lnTo>
                <a:lnTo>
                  <a:pt x="207633" y="656"/>
                </a:lnTo>
                <a:lnTo>
                  <a:pt x="215471" y="3925"/>
                </a:lnTo>
                <a:lnTo>
                  <a:pt x="222130" y="6013"/>
                </a:lnTo>
                <a:lnTo>
                  <a:pt x="225239" y="6570"/>
                </a:lnTo>
                <a:lnTo>
                  <a:pt x="227312" y="7894"/>
                </a:lnTo>
                <a:lnTo>
                  <a:pt x="228693" y="9728"/>
                </a:lnTo>
                <a:lnTo>
                  <a:pt x="229615" y="11904"/>
                </a:lnTo>
                <a:lnTo>
                  <a:pt x="229276" y="16212"/>
                </a:lnTo>
                <a:lnTo>
                  <a:pt x="228098" y="21942"/>
                </a:lnTo>
                <a:lnTo>
                  <a:pt x="226360" y="28619"/>
                </a:lnTo>
                <a:lnTo>
                  <a:pt x="224249" y="34023"/>
                </a:lnTo>
                <a:lnTo>
                  <a:pt x="219364" y="42568"/>
                </a:lnTo>
                <a:lnTo>
                  <a:pt x="214822" y="49037"/>
                </a:lnTo>
                <a:lnTo>
                  <a:pt x="202156" y="66385"/>
                </a:lnTo>
                <a:lnTo>
                  <a:pt x="194778" y="74441"/>
                </a:lnTo>
                <a:lnTo>
                  <a:pt x="187002" y="81716"/>
                </a:lnTo>
                <a:lnTo>
                  <a:pt x="178960" y="88471"/>
                </a:lnTo>
                <a:lnTo>
                  <a:pt x="171695" y="93927"/>
                </a:lnTo>
                <a:lnTo>
                  <a:pt x="164945" y="98516"/>
                </a:lnTo>
                <a:lnTo>
                  <a:pt x="158541" y="102529"/>
                </a:lnTo>
                <a:lnTo>
                  <a:pt x="150461" y="108061"/>
                </a:lnTo>
                <a:lnTo>
                  <a:pt x="131324" y="121828"/>
                </a:lnTo>
                <a:lnTo>
                  <a:pt x="123744" y="126643"/>
                </a:lnTo>
                <a:lnTo>
                  <a:pt x="117739" y="129852"/>
                </a:lnTo>
                <a:lnTo>
                  <a:pt x="112782" y="131992"/>
                </a:lnTo>
                <a:lnTo>
                  <a:pt x="109478" y="134371"/>
                </a:lnTo>
                <a:lnTo>
                  <a:pt x="107275" y="136909"/>
                </a:lnTo>
                <a:lnTo>
                  <a:pt x="103740" y="143276"/>
                </a:lnTo>
                <a:lnTo>
                  <a:pt x="104402" y="142846"/>
                </a:lnTo>
                <a:lnTo>
                  <a:pt x="107678" y="139828"/>
                </a:lnTo>
                <a:lnTo>
                  <a:pt x="112743" y="137690"/>
                </a:lnTo>
                <a:lnTo>
                  <a:pt x="119929" y="135312"/>
                </a:lnTo>
                <a:lnTo>
                  <a:pt x="128530" y="132774"/>
                </a:lnTo>
                <a:lnTo>
                  <a:pt x="136169" y="131082"/>
                </a:lnTo>
                <a:lnTo>
                  <a:pt x="143167" y="129954"/>
                </a:lnTo>
                <a:lnTo>
                  <a:pt x="149737" y="129203"/>
                </a:lnTo>
                <a:lnTo>
                  <a:pt x="156974" y="127749"/>
                </a:lnTo>
                <a:lnTo>
                  <a:pt x="164657" y="125827"/>
                </a:lnTo>
                <a:lnTo>
                  <a:pt x="172636" y="123593"/>
                </a:lnTo>
                <a:lnTo>
                  <a:pt x="179861" y="123057"/>
                </a:lnTo>
                <a:lnTo>
                  <a:pt x="186582" y="123652"/>
                </a:lnTo>
                <a:lnTo>
                  <a:pt x="192968" y="125001"/>
                </a:lnTo>
                <a:lnTo>
                  <a:pt x="201035" y="125900"/>
                </a:lnTo>
                <a:lnTo>
                  <a:pt x="210224" y="126500"/>
                </a:lnTo>
                <a:lnTo>
                  <a:pt x="220159" y="126899"/>
                </a:lnTo>
                <a:lnTo>
                  <a:pt x="228688" y="128118"/>
                </a:lnTo>
                <a:lnTo>
                  <a:pt x="236278" y="129883"/>
                </a:lnTo>
                <a:lnTo>
                  <a:pt x="243244" y="132013"/>
                </a:lnTo>
                <a:lnTo>
                  <a:pt x="248839" y="134385"/>
                </a:lnTo>
                <a:lnTo>
                  <a:pt x="257598" y="139560"/>
                </a:lnTo>
                <a:lnTo>
                  <a:pt x="264665" y="145035"/>
                </a:lnTo>
                <a:lnTo>
                  <a:pt x="267883" y="147829"/>
                </a:lnTo>
                <a:lnTo>
                  <a:pt x="273999" y="156013"/>
                </a:lnTo>
                <a:lnTo>
                  <a:pt x="278940" y="165048"/>
                </a:lnTo>
                <a:lnTo>
                  <a:pt x="281136" y="172238"/>
                </a:lnTo>
                <a:lnTo>
                  <a:pt x="282372" y="181641"/>
                </a:lnTo>
                <a:lnTo>
                  <a:pt x="282661" y="190091"/>
                </a:lnTo>
                <a:lnTo>
                  <a:pt x="282738" y="195011"/>
                </a:lnTo>
                <a:lnTo>
                  <a:pt x="280884" y="201148"/>
                </a:lnTo>
                <a:lnTo>
                  <a:pt x="277743" y="208098"/>
                </a:lnTo>
                <a:lnTo>
                  <a:pt x="273744" y="215588"/>
                </a:lnTo>
                <a:lnTo>
                  <a:pt x="269173" y="221534"/>
                </a:lnTo>
                <a:lnTo>
                  <a:pt x="264222" y="226451"/>
                </a:lnTo>
                <a:lnTo>
                  <a:pt x="259015" y="230681"/>
                </a:lnTo>
                <a:lnTo>
                  <a:pt x="252687" y="236358"/>
                </a:lnTo>
                <a:lnTo>
                  <a:pt x="238035" y="250287"/>
                </a:lnTo>
                <a:lnTo>
                  <a:pt x="231080" y="256097"/>
                </a:lnTo>
                <a:lnTo>
                  <a:pt x="224538" y="260922"/>
                </a:lnTo>
                <a:lnTo>
                  <a:pt x="218272" y="265092"/>
                </a:lnTo>
                <a:lnTo>
                  <a:pt x="212189" y="269777"/>
                </a:lnTo>
                <a:lnTo>
                  <a:pt x="206229" y="274805"/>
                </a:lnTo>
                <a:lnTo>
                  <a:pt x="200351" y="280062"/>
                </a:lnTo>
                <a:lnTo>
                  <a:pt x="193575" y="284519"/>
                </a:lnTo>
                <a:lnTo>
                  <a:pt x="186200" y="288443"/>
                </a:lnTo>
                <a:lnTo>
                  <a:pt x="178426" y="292011"/>
                </a:lnTo>
                <a:lnTo>
                  <a:pt x="171338" y="294391"/>
                </a:lnTo>
                <a:lnTo>
                  <a:pt x="164708" y="295977"/>
                </a:lnTo>
                <a:lnTo>
                  <a:pt x="158383" y="297034"/>
                </a:lnTo>
                <a:lnTo>
                  <a:pt x="152261" y="298691"/>
                </a:lnTo>
                <a:lnTo>
                  <a:pt x="146275" y="300749"/>
                </a:lnTo>
                <a:lnTo>
                  <a:pt x="140378" y="303073"/>
                </a:lnTo>
                <a:lnTo>
                  <a:pt x="134543" y="304622"/>
                </a:lnTo>
                <a:lnTo>
                  <a:pt x="128748" y="305655"/>
                </a:lnTo>
                <a:lnTo>
                  <a:pt x="122979" y="306344"/>
                </a:lnTo>
                <a:lnTo>
                  <a:pt x="118181" y="306803"/>
                </a:lnTo>
                <a:lnTo>
                  <a:pt x="110310" y="307313"/>
                </a:lnTo>
                <a:lnTo>
                  <a:pt x="103637" y="307540"/>
                </a:lnTo>
                <a:lnTo>
                  <a:pt x="91984" y="307667"/>
                </a:lnTo>
                <a:lnTo>
                  <a:pt x="87040" y="307685"/>
                </a:lnTo>
                <a:lnTo>
                  <a:pt x="82792" y="306745"/>
                </a:lnTo>
                <a:lnTo>
                  <a:pt x="72261" y="301823"/>
                </a:lnTo>
                <a:lnTo>
                  <a:pt x="66089" y="300337"/>
                </a:lnTo>
                <a:lnTo>
                  <a:pt x="57630" y="299677"/>
                </a:lnTo>
                <a:lnTo>
                  <a:pt x="52708" y="299501"/>
                </a:lnTo>
                <a:lnTo>
                  <a:pt x="49425" y="298431"/>
                </a:lnTo>
                <a:lnTo>
                  <a:pt x="47238" y="296765"/>
                </a:lnTo>
                <a:lnTo>
                  <a:pt x="25717" y="2820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3"/>
          <p:cNvSpPr/>
          <p:nvPr/>
        </p:nvSpPr>
        <p:spPr>
          <a:xfrm>
            <a:off x="5403532" y="3026092"/>
            <a:ext cx="282894" cy="214314"/>
          </a:xfrm>
          <a:custGeom>
            <a:avLst/>
            <a:gdLst/>
            <a:ahLst/>
            <a:cxnLst/>
            <a:rect l="0" t="0" r="0" b="0"/>
            <a:pathLst>
              <a:path w="282894" h="214314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6694" y="11932"/>
                </a:lnTo>
                <a:lnTo>
                  <a:pt x="31131" y="14622"/>
                </a:lnTo>
                <a:lnTo>
                  <a:pt x="35994" y="17368"/>
                </a:lnTo>
                <a:lnTo>
                  <a:pt x="41141" y="20151"/>
                </a:lnTo>
                <a:lnTo>
                  <a:pt x="47430" y="25817"/>
                </a:lnTo>
                <a:lnTo>
                  <a:pt x="54480" y="33404"/>
                </a:lnTo>
                <a:lnTo>
                  <a:pt x="62038" y="42272"/>
                </a:lnTo>
                <a:lnTo>
                  <a:pt x="69933" y="51041"/>
                </a:lnTo>
                <a:lnTo>
                  <a:pt x="86327" y="68405"/>
                </a:lnTo>
                <a:lnTo>
                  <a:pt x="116171" y="98796"/>
                </a:lnTo>
                <a:lnTo>
                  <a:pt x="126978" y="108727"/>
                </a:lnTo>
                <a:lnTo>
                  <a:pt x="137992" y="118205"/>
                </a:lnTo>
                <a:lnTo>
                  <a:pt x="149145" y="127381"/>
                </a:lnTo>
                <a:lnTo>
                  <a:pt x="159437" y="136356"/>
                </a:lnTo>
                <a:lnTo>
                  <a:pt x="169157" y="145196"/>
                </a:lnTo>
                <a:lnTo>
                  <a:pt x="178493" y="153948"/>
                </a:lnTo>
                <a:lnTo>
                  <a:pt x="190433" y="162639"/>
                </a:lnTo>
                <a:lnTo>
                  <a:pt x="204108" y="171291"/>
                </a:lnTo>
                <a:lnTo>
                  <a:pt x="218939" y="179917"/>
                </a:lnTo>
                <a:lnTo>
                  <a:pt x="229779" y="186619"/>
                </a:lnTo>
                <a:lnTo>
                  <a:pt x="237959" y="192041"/>
                </a:lnTo>
                <a:lnTo>
                  <a:pt x="244364" y="196607"/>
                </a:lnTo>
                <a:lnTo>
                  <a:pt x="249587" y="199651"/>
                </a:lnTo>
                <a:lnTo>
                  <a:pt x="257930" y="203034"/>
                </a:lnTo>
                <a:lnTo>
                  <a:pt x="262441" y="204889"/>
                </a:lnTo>
                <a:lnTo>
                  <a:pt x="267353" y="207077"/>
                </a:lnTo>
                <a:lnTo>
                  <a:pt x="28289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4"/>
          <p:cNvSpPr/>
          <p:nvPr/>
        </p:nvSpPr>
        <p:spPr>
          <a:xfrm>
            <a:off x="5437822" y="3008947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188595" y="0"/>
                </a:moveTo>
                <a:lnTo>
                  <a:pt x="184044" y="13653"/>
                </a:lnTo>
                <a:lnTo>
                  <a:pt x="180799" y="19579"/>
                </a:lnTo>
                <a:lnTo>
                  <a:pt x="176730" y="25435"/>
                </a:lnTo>
                <a:lnTo>
                  <a:pt x="172112" y="31244"/>
                </a:lnTo>
                <a:lnTo>
                  <a:pt x="167129" y="37022"/>
                </a:lnTo>
                <a:lnTo>
                  <a:pt x="161902" y="42779"/>
                </a:lnTo>
                <a:lnTo>
                  <a:pt x="156512" y="48522"/>
                </a:lnTo>
                <a:lnTo>
                  <a:pt x="151014" y="55208"/>
                </a:lnTo>
                <a:lnTo>
                  <a:pt x="145444" y="62523"/>
                </a:lnTo>
                <a:lnTo>
                  <a:pt x="139825" y="70257"/>
                </a:lnTo>
                <a:lnTo>
                  <a:pt x="133222" y="77318"/>
                </a:lnTo>
                <a:lnTo>
                  <a:pt x="125962" y="83930"/>
                </a:lnTo>
                <a:lnTo>
                  <a:pt x="118265" y="90244"/>
                </a:lnTo>
                <a:lnTo>
                  <a:pt x="109323" y="99215"/>
                </a:lnTo>
                <a:lnTo>
                  <a:pt x="99552" y="109958"/>
                </a:lnTo>
                <a:lnTo>
                  <a:pt x="65057" y="150373"/>
                </a:lnTo>
                <a:lnTo>
                  <a:pt x="51944" y="165971"/>
                </a:lnTo>
                <a:lnTo>
                  <a:pt x="40344" y="177323"/>
                </a:lnTo>
                <a:lnTo>
                  <a:pt x="29753" y="18584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5"/>
          <p:cNvSpPr/>
          <p:nvPr/>
        </p:nvSpPr>
        <p:spPr>
          <a:xfrm>
            <a:off x="5866447" y="3060382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87414" y="8573"/>
                </a:lnTo>
                <a:lnTo>
                  <a:pt x="94471" y="7620"/>
                </a:lnTo>
                <a:lnTo>
                  <a:pt x="101080" y="6033"/>
                </a:lnTo>
                <a:lnTo>
                  <a:pt x="107392" y="4022"/>
                </a:lnTo>
                <a:lnTo>
                  <a:pt x="117315" y="2681"/>
                </a:lnTo>
                <a:lnTo>
                  <a:pt x="129645" y="178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6"/>
          <p:cNvSpPr/>
          <p:nvPr/>
        </p:nvSpPr>
        <p:spPr>
          <a:xfrm>
            <a:off x="6200775" y="2931795"/>
            <a:ext cx="197168" cy="124848"/>
          </a:xfrm>
          <a:custGeom>
            <a:avLst/>
            <a:gdLst/>
            <a:ahLst/>
            <a:cxnLst/>
            <a:rect l="0" t="0" r="0" b="0"/>
            <a:pathLst>
              <a:path w="197168" h="124848">
                <a:moveTo>
                  <a:pt x="0" y="0"/>
                </a:moveTo>
                <a:lnTo>
                  <a:pt x="4550" y="9101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3669" y="23352"/>
                </a:lnTo>
                <a:lnTo>
                  <a:pt x="14828" y="27950"/>
                </a:lnTo>
                <a:lnTo>
                  <a:pt x="15600" y="32921"/>
                </a:lnTo>
                <a:lnTo>
                  <a:pt x="14210" y="40045"/>
                </a:lnTo>
                <a:lnTo>
                  <a:pt x="11378" y="48604"/>
                </a:lnTo>
                <a:lnTo>
                  <a:pt x="7585" y="58120"/>
                </a:lnTo>
                <a:lnTo>
                  <a:pt x="5057" y="65416"/>
                </a:lnTo>
                <a:lnTo>
                  <a:pt x="3371" y="71233"/>
                </a:lnTo>
                <a:lnTo>
                  <a:pt x="2247" y="76064"/>
                </a:lnTo>
                <a:lnTo>
                  <a:pt x="1498" y="81189"/>
                </a:lnTo>
                <a:lnTo>
                  <a:pt x="998" y="86511"/>
                </a:lnTo>
                <a:lnTo>
                  <a:pt x="666" y="91964"/>
                </a:lnTo>
                <a:lnTo>
                  <a:pt x="1396" y="96552"/>
                </a:lnTo>
                <a:lnTo>
                  <a:pt x="2835" y="100563"/>
                </a:lnTo>
                <a:lnTo>
                  <a:pt x="4748" y="104189"/>
                </a:lnTo>
                <a:lnTo>
                  <a:pt x="6975" y="107559"/>
                </a:lnTo>
                <a:lnTo>
                  <a:pt x="9412" y="110759"/>
                </a:lnTo>
                <a:lnTo>
                  <a:pt x="11990" y="113844"/>
                </a:lnTo>
                <a:lnTo>
                  <a:pt x="14661" y="115901"/>
                </a:lnTo>
                <a:lnTo>
                  <a:pt x="20168" y="118186"/>
                </a:lnTo>
                <a:lnTo>
                  <a:pt x="23923" y="118796"/>
                </a:lnTo>
                <a:lnTo>
                  <a:pt x="28331" y="119202"/>
                </a:lnTo>
                <a:lnTo>
                  <a:pt x="33175" y="119473"/>
                </a:lnTo>
                <a:lnTo>
                  <a:pt x="38309" y="120606"/>
                </a:lnTo>
                <a:lnTo>
                  <a:pt x="43636" y="122314"/>
                </a:lnTo>
                <a:lnTo>
                  <a:pt x="49093" y="124405"/>
                </a:lnTo>
                <a:lnTo>
                  <a:pt x="53684" y="124847"/>
                </a:lnTo>
                <a:lnTo>
                  <a:pt x="57696" y="124188"/>
                </a:lnTo>
                <a:lnTo>
                  <a:pt x="61324" y="122797"/>
                </a:lnTo>
                <a:lnTo>
                  <a:pt x="69458" y="121870"/>
                </a:lnTo>
                <a:lnTo>
                  <a:pt x="80595" y="121251"/>
                </a:lnTo>
                <a:lnTo>
                  <a:pt x="93735" y="120839"/>
                </a:lnTo>
                <a:lnTo>
                  <a:pt x="110114" y="119612"/>
                </a:lnTo>
                <a:lnTo>
                  <a:pt x="148635" y="115708"/>
                </a:lnTo>
                <a:lnTo>
                  <a:pt x="162907" y="113334"/>
                </a:lnTo>
                <a:lnTo>
                  <a:pt x="173375" y="110798"/>
                </a:lnTo>
                <a:lnTo>
                  <a:pt x="197167" y="102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7"/>
          <p:cNvSpPr/>
          <p:nvPr/>
        </p:nvSpPr>
        <p:spPr>
          <a:xfrm>
            <a:off x="6323173" y="2920764"/>
            <a:ext cx="91915" cy="311069"/>
          </a:xfrm>
          <a:custGeom>
            <a:avLst/>
            <a:gdLst/>
            <a:ahLst/>
            <a:cxnLst/>
            <a:rect l="0" t="0" r="0" b="0"/>
            <a:pathLst>
              <a:path w="91915" h="311069">
                <a:moveTo>
                  <a:pt x="14761" y="11031"/>
                </a:moveTo>
                <a:lnTo>
                  <a:pt x="5660" y="1929"/>
                </a:lnTo>
                <a:lnTo>
                  <a:pt x="2978" y="200"/>
                </a:lnTo>
                <a:lnTo>
                  <a:pt x="1191" y="0"/>
                </a:lnTo>
                <a:lnTo>
                  <a:pt x="0" y="820"/>
                </a:lnTo>
                <a:lnTo>
                  <a:pt x="158" y="2318"/>
                </a:lnTo>
                <a:lnTo>
                  <a:pt x="2874" y="6523"/>
                </a:lnTo>
                <a:lnTo>
                  <a:pt x="4715" y="14107"/>
                </a:lnTo>
                <a:lnTo>
                  <a:pt x="6487" y="23828"/>
                </a:lnTo>
                <a:lnTo>
                  <a:pt x="8292" y="29087"/>
                </a:lnTo>
                <a:lnTo>
                  <a:pt x="10449" y="34499"/>
                </a:lnTo>
                <a:lnTo>
                  <a:pt x="12839" y="40011"/>
                </a:lnTo>
                <a:lnTo>
                  <a:pt x="18035" y="51216"/>
                </a:lnTo>
                <a:lnTo>
                  <a:pt x="26059" y="70166"/>
                </a:lnTo>
                <a:lnTo>
                  <a:pt x="30865" y="81886"/>
                </a:lnTo>
                <a:lnTo>
                  <a:pt x="38747" y="102530"/>
                </a:lnTo>
                <a:lnTo>
                  <a:pt x="42181" y="112035"/>
                </a:lnTo>
                <a:lnTo>
                  <a:pt x="44471" y="120277"/>
                </a:lnTo>
                <a:lnTo>
                  <a:pt x="45998" y="127677"/>
                </a:lnTo>
                <a:lnTo>
                  <a:pt x="47016" y="134515"/>
                </a:lnTo>
                <a:lnTo>
                  <a:pt x="48647" y="141931"/>
                </a:lnTo>
                <a:lnTo>
                  <a:pt x="50687" y="149732"/>
                </a:lnTo>
                <a:lnTo>
                  <a:pt x="52999" y="157791"/>
                </a:lnTo>
                <a:lnTo>
                  <a:pt x="58109" y="174365"/>
                </a:lnTo>
                <a:lnTo>
                  <a:pt x="60805" y="182785"/>
                </a:lnTo>
                <a:lnTo>
                  <a:pt x="63554" y="190304"/>
                </a:lnTo>
                <a:lnTo>
                  <a:pt x="66340" y="197221"/>
                </a:lnTo>
                <a:lnTo>
                  <a:pt x="69150" y="203738"/>
                </a:lnTo>
                <a:lnTo>
                  <a:pt x="71976" y="214749"/>
                </a:lnTo>
                <a:lnTo>
                  <a:pt x="74812" y="228758"/>
                </a:lnTo>
                <a:lnTo>
                  <a:pt x="77655" y="244765"/>
                </a:lnTo>
                <a:lnTo>
                  <a:pt x="80503" y="258293"/>
                </a:lnTo>
                <a:lnTo>
                  <a:pt x="83354" y="270170"/>
                </a:lnTo>
                <a:lnTo>
                  <a:pt x="89378" y="292918"/>
                </a:lnTo>
                <a:lnTo>
                  <a:pt x="91914" y="311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8"/>
          <p:cNvSpPr/>
          <p:nvPr/>
        </p:nvSpPr>
        <p:spPr>
          <a:xfrm>
            <a:off x="6535102" y="2992519"/>
            <a:ext cx="308611" cy="42146"/>
          </a:xfrm>
          <a:custGeom>
            <a:avLst/>
            <a:gdLst/>
            <a:ahLst/>
            <a:cxnLst/>
            <a:rect l="0" t="0" r="0" b="0"/>
            <a:pathLst>
              <a:path w="308611" h="42146">
                <a:moveTo>
                  <a:pt x="0" y="42145"/>
                </a:moveTo>
                <a:lnTo>
                  <a:pt x="9102" y="33044"/>
                </a:lnTo>
                <a:lnTo>
                  <a:pt x="14640" y="30363"/>
                </a:lnTo>
                <a:lnTo>
                  <a:pt x="21190" y="28576"/>
                </a:lnTo>
                <a:lnTo>
                  <a:pt x="28414" y="27384"/>
                </a:lnTo>
                <a:lnTo>
                  <a:pt x="35135" y="25637"/>
                </a:lnTo>
                <a:lnTo>
                  <a:pt x="41522" y="23520"/>
                </a:lnTo>
                <a:lnTo>
                  <a:pt x="47683" y="21156"/>
                </a:lnTo>
                <a:lnTo>
                  <a:pt x="53696" y="19580"/>
                </a:lnTo>
                <a:lnTo>
                  <a:pt x="59610" y="18529"/>
                </a:lnTo>
                <a:lnTo>
                  <a:pt x="65458" y="17829"/>
                </a:lnTo>
                <a:lnTo>
                  <a:pt x="72214" y="17362"/>
                </a:lnTo>
                <a:lnTo>
                  <a:pt x="79575" y="17051"/>
                </a:lnTo>
                <a:lnTo>
                  <a:pt x="87340" y="16843"/>
                </a:lnTo>
                <a:lnTo>
                  <a:pt x="136608" y="11533"/>
                </a:lnTo>
                <a:lnTo>
                  <a:pt x="171082" y="7449"/>
                </a:lnTo>
                <a:lnTo>
                  <a:pt x="197875" y="4727"/>
                </a:lnTo>
                <a:lnTo>
                  <a:pt x="219546" y="2913"/>
                </a:lnTo>
                <a:lnTo>
                  <a:pt x="251882" y="896"/>
                </a:lnTo>
                <a:lnTo>
                  <a:pt x="272602" y="0"/>
                </a:lnTo>
                <a:lnTo>
                  <a:pt x="279843" y="713"/>
                </a:lnTo>
                <a:lnTo>
                  <a:pt x="285621" y="2142"/>
                </a:lnTo>
                <a:lnTo>
                  <a:pt x="290427" y="4046"/>
                </a:lnTo>
                <a:lnTo>
                  <a:pt x="294583" y="5316"/>
                </a:lnTo>
                <a:lnTo>
                  <a:pt x="298306" y="6163"/>
                </a:lnTo>
                <a:lnTo>
                  <a:pt x="308610" y="78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9"/>
          <p:cNvSpPr/>
          <p:nvPr/>
        </p:nvSpPr>
        <p:spPr>
          <a:xfrm>
            <a:off x="6560819" y="3090769"/>
            <a:ext cx="317184" cy="29621"/>
          </a:xfrm>
          <a:custGeom>
            <a:avLst/>
            <a:gdLst/>
            <a:ahLst/>
            <a:cxnLst/>
            <a:rect l="0" t="0" r="0" b="0"/>
            <a:pathLst>
              <a:path w="317184" h="29621">
                <a:moveTo>
                  <a:pt x="0" y="29620"/>
                </a:moveTo>
                <a:lnTo>
                  <a:pt x="9103" y="25070"/>
                </a:lnTo>
                <a:lnTo>
                  <a:pt x="13689" y="23729"/>
                </a:lnTo>
                <a:lnTo>
                  <a:pt x="18651" y="22835"/>
                </a:lnTo>
                <a:lnTo>
                  <a:pt x="23864" y="22240"/>
                </a:lnTo>
                <a:lnTo>
                  <a:pt x="30198" y="21843"/>
                </a:lnTo>
                <a:lnTo>
                  <a:pt x="44854" y="21401"/>
                </a:lnTo>
                <a:lnTo>
                  <a:pt x="51810" y="20331"/>
                </a:lnTo>
                <a:lnTo>
                  <a:pt x="58353" y="18665"/>
                </a:lnTo>
                <a:lnTo>
                  <a:pt x="64620" y="16602"/>
                </a:lnTo>
                <a:lnTo>
                  <a:pt x="78323" y="14274"/>
                </a:lnTo>
                <a:lnTo>
                  <a:pt x="96983" y="11769"/>
                </a:lnTo>
                <a:lnTo>
                  <a:pt x="144069" y="6447"/>
                </a:lnTo>
                <a:lnTo>
                  <a:pt x="199921" y="906"/>
                </a:lnTo>
                <a:lnTo>
                  <a:pt x="223768" y="0"/>
                </a:lnTo>
                <a:lnTo>
                  <a:pt x="244429" y="349"/>
                </a:lnTo>
                <a:lnTo>
                  <a:pt x="277228" y="2323"/>
                </a:lnTo>
                <a:lnTo>
                  <a:pt x="317183" y="39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0"/>
          <p:cNvSpPr/>
          <p:nvPr/>
        </p:nvSpPr>
        <p:spPr>
          <a:xfrm>
            <a:off x="6955155" y="2933435"/>
            <a:ext cx="222733" cy="255316"/>
          </a:xfrm>
          <a:custGeom>
            <a:avLst/>
            <a:gdLst/>
            <a:ahLst/>
            <a:cxnLst/>
            <a:rect l="0" t="0" r="0" b="0"/>
            <a:pathLst>
              <a:path w="222733" h="255316">
                <a:moveTo>
                  <a:pt x="128587" y="32650"/>
                </a:moveTo>
                <a:lnTo>
                  <a:pt x="137688" y="23548"/>
                </a:lnTo>
                <a:lnTo>
                  <a:pt x="138465" y="20867"/>
                </a:lnTo>
                <a:lnTo>
                  <a:pt x="137077" y="19079"/>
                </a:lnTo>
                <a:lnTo>
                  <a:pt x="134247" y="17888"/>
                </a:lnTo>
                <a:lnTo>
                  <a:pt x="130455" y="17093"/>
                </a:lnTo>
                <a:lnTo>
                  <a:pt x="126022" y="16564"/>
                </a:lnTo>
                <a:lnTo>
                  <a:pt x="121162" y="16211"/>
                </a:lnTo>
                <a:lnTo>
                  <a:pt x="114112" y="16928"/>
                </a:lnTo>
                <a:lnTo>
                  <a:pt x="105603" y="18359"/>
                </a:lnTo>
                <a:lnTo>
                  <a:pt x="96119" y="20265"/>
                </a:lnTo>
                <a:lnTo>
                  <a:pt x="87891" y="21535"/>
                </a:lnTo>
                <a:lnTo>
                  <a:pt x="80502" y="22383"/>
                </a:lnTo>
                <a:lnTo>
                  <a:pt x="73670" y="22947"/>
                </a:lnTo>
                <a:lnTo>
                  <a:pt x="68163" y="22372"/>
                </a:lnTo>
                <a:lnTo>
                  <a:pt x="63540" y="21035"/>
                </a:lnTo>
                <a:lnTo>
                  <a:pt x="59505" y="19192"/>
                </a:lnTo>
                <a:lnTo>
                  <a:pt x="44724" y="12046"/>
                </a:lnTo>
                <a:lnTo>
                  <a:pt x="20444" y="0"/>
                </a:lnTo>
                <a:lnTo>
                  <a:pt x="19344" y="1358"/>
                </a:lnTo>
                <a:lnTo>
                  <a:pt x="18123" y="7947"/>
                </a:lnTo>
                <a:lnTo>
                  <a:pt x="17579" y="14686"/>
                </a:lnTo>
                <a:lnTo>
                  <a:pt x="17434" y="17816"/>
                </a:lnTo>
                <a:lnTo>
                  <a:pt x="17231" y="35875"/>
                </a:lnTo>
                <a:lnTo>
                  <a:pt x="15297" y="45277"/>
                </a:lnTo>
                <a:lnTo>
                  <a:pt x="12103" y="56308"/>
                </a:lnTo>
                <a:lnTo>
                  <a:pt x="8068" y="68424"/>
                </a:lnTo>
                <a:lnTo>
                  <a:pt x="6331" y="77454"/>
                </a:lnTo>
                <a:lnTo>
                  <a:pt x="6126" y="84427"/>
                </a:lnTo>
                <a:lnTo>
                  <a:pt x="6941" y="90028"/>
                </a:lnTo>
                <a:lnTo>
                  <a:pt x="6533" y="95667"/>
                </a:lnTo>
                <a:lnTo>
                  <a:pt x="5307" y="101331"/>
                </a:lnTo>
                <a:lnTo>
                  <a:pt x="3538" y="107012"/>
                </a:lnTo>
                <a:lnTo>
                  <a:pt x="2359" y="111752"/>
                </a:lnTo>
                <a:lnTo>
                  <a:pt x="1048" y="119559"/>
                </a:lnTo>
                <a:lnTo>
                  <a:pt x="1652" y="122974"/>
                </a:lnTo>
                <a:lnTo>
                  <a:pt x="4862" y="129309"/>
                </a:lnTo>
                <a:lnTo>
                  <a:pt x="7051" y="131379"/>
                </a:lnTo>
                <a:lnTo>
                  <a:pt x="9463" y="132759"/>
                </a:lnTo>
                <a:lnTo>
                  <a:pt x="14683" y="134293"/>
                </a:lnTo>
                <a:lnTo>
                  <a:pt x="20178" y="134974"/>
                </a:lnTo>
                <a:lnTo>
                  <a:pt x="28692" y="133251"/>
                </a:lnTo>
                <a:lnTo>
                  <a:pt x="41035" y="130197"/>
                </a:lnTo>
                <a:lnTo>
                  <a:pt x="55931" y="126256"/>
                </a:lnTo>
                <a:lnTo>
                  <a:pt x="67768" y="122677"/>
                </a:lnTo>
                <a:lnTo>
                  <a:pt x="77563" y="119337"/>
                </a:lnTo>
                <a:lnTo>
                  <a:pt x="85998" y="116159"/>
                </a:lnTo>
                <a:lnTo>
                  <a:pt x="94479" y="114040"/>
                </a:lnTo>
                <a:lnTo>
                  <a:pt x="102991" y="112627"/>
                </a:lnTo>
                <a:lnTo>
                  <a:pt x="111523" y="111686"/>
                </a:lnTo>
                <a:lnTo>
                  <a:pt x="119116" y="111058"/>
                </a:lnTo>
                <a:lnTo>
                  <a:pt x="126084" y="110639"/>
                </a:lnTo>
                <a:lnTo>
                  <a:pt x="138904" y="110174"/>
                </a:lnTo>
                <a:lnTo>
                  <a:pt x="150952" y="109967"/>
                </a:lnTo>
                <a:lnTo>
                  <a:pt x="156832" y="110865"/>
                </a:lnTo>
                <a:lnTo>
                  <a:pt x="162657" y="112416"/>
                </a:lnTo>
                <a:lnTo>
                  <a:pt x="168445" y="114402"/>
                </a:lnTo>
                <a:lnTo>
                  <a:pt x="174209" y="115726"/>
                </a:lnTo>
                <a:lnTo>
                  <a:pt x="179957" y="116609"/>
                </a:lnTo>
                <a:lnTo>
                  <a:pt x="185694" y="117197"/>
                </a:lnTo>
                <a:lnTo>
                  <a:pt x="190471" y="118543"/>
                </a:lnTo>
                <a:lnTo>
                  <a:pt x="194608" y="120392"/>
                </a:lnTo>
                <a:lnTo>
                  <a:pt x="198319" y="122577"/>
                </a:lnTo>
                <a:lnTo>
                  <a:pt x="204981" y="127545"/>
                </a:lnTo>
                <a:lnTo>
                  <a:pt x="211118" y="132928"/>
                </a:lnTo>
                <a:lnTo>
                  <a:pt x="217020" y="138495"/>
                </a:lnTo>
                <a:lnTo>
                  <a:pt x="218975" y="141313"/>
                </a:lnTo>
                <a:lnTo>
                  <a:pt x="221147" y="146985"/>
                </a:lnTo>
                <a:lnTo>
                  <a:pt x="221726" y="150783"/>
                </a:lnTo>
                <a:lnTo>
                  <a:pt x="222113" y="155220"/>
                </a:lnTo>
                <a:lnTo>
                  <a:pt x="222370" y="160083"/>
                </a:lnTo>
                <a:lnTo>
                  <a:pt x="222656" y="170567"/>
                </a:lnTo>
                <a:lnTo>
                  <a:pt x="222732" y="176029"/>
                </a:lnTo>
                <a:lnTo>
                  <a:pt x="220878" y="180623"/>
                </a:lnTo>
                <a:lnTo>
                  <a:pt x="217737" y="184639"/>
                </a:lnTo>
                <a:lnTo>
                  <a:pt x="213738" y="188268"/>
                </a:lnTo>
                <a:lnTo>
                  <a:pt x="209167" y="191640"/>
                </a:lnTo>
                <a:lnTo>
                  <a:pt x="204214" y="194841"/>
                </a:lnTo>
                <a:lnTo>
                  <a:pt x="199008" y="197927"/>
                </a:lnTo>
                <a:lnTo>
                  <a:pt x="191727" y="201890"/>
                </a:lnTo>
                <a:lnTo>
                  <a:pt x="173477" y="211372"/>
                </a:lnTo>
                <a:lnTo>
                  <a:pt x="160419" y="217521"/>
                </a:lnTo>
                <a:lnTo>
                  <a:pt x="95220" y="247071"/>
                </a:lnTo>
                <a:lnTo>
                  <a:pt x="87292" y="249892"/>
                </a:lnTo>
                <a:lnTo>
                  <a:pt x="80103" y="251773"/>
                </a:lnTo>
                <a:lnTo>
                  <a:pt x="73404" y="253027"/>
                </a:lnTo>
                <a:lnTo>
                  <a:pt x="67034" y="253863"/>
                </a:lnTo>
                <a:lnTo>
                  <a:pt x="60881" y="254420"/>
                </a:lnTo>
                <a:lnTo>
                  <a:pt x="54876" y="254792"/>
                </a:lnTo>
                <a:lnTo>
                  <a:pt x="38041" y="255204"/>
                </a:lnTo>
                <a:lnTo>
                  <a:pt x="28218" y="255315"/>
                </a:lnTo>
                <a:lnTo>
                  <a:pt x="20717" y="254435"/>
                </a:lnTo>
                <a:lnTo>
                  <a:pt x="14764" y="252897"/>
                </a:lnTo>
                <a:lnTo>
                  <a:pt x="0" y="2469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1"/>
          <p:cNvSpPr/>
          <p:nvPr/>
        </p:nvSpPr>
        <p:spPr>
          <a:xfrm>
            <a:off x="7248414" y="2948939"/>
            <a:ext cx="232601" cy="239506"/>
          </a:xfrm>
          <a:custGeom>
            <a:avLst/>
            <a:gdLst/>
            <a:ahLst/>
            <a:cxnLst/>
            <a:rect l="0" t="0" r="0" b="0"/>
            <a:pathLst>
              <a:path w="232601" h="239506">
                <a:moveTo>
                  <a:pt x="49641" y="0"/>
                </a:moveTo>
                <a:lnTo>
                  <a:pt x="45089" y="9102"/>
                </a:lnTo>
                <a:lnTo>
                  <a:pt x="42797" y="14641"/>
                </a:lnTo>
                <a:lnTo>
                  <a:pt x="40316" y="21191"/>
                </a:lnTo>
                <a:lnTo>
                  <a:pt x="37709" y="28415"/>
                </a:lnTo>
                <a:lnTo>
                  <a:pt x="34067" y="37041"/>
                </a:lnTo>
                <a:lnTo>
                  <a:pt x="29733" y="46602"/>
                </a:lnTo>
                <a:lnTo>
                  <a:pt x="24938" y="56786"/>
                </a:lnTo>
                <a:lnTo>
                  <a:pt x="20791" y="67385"/>
                </a:lnTo>
                <a:lnTo>
                  <a:pt x="17072" y="78261"/>
                </a:lnTo>
                <a:lnTo>
                  <a:pt x="13641" y="89322"/>
                </a:lnTo>
                <a:lnTo>
                  <a:pt x="7288" y="111771"/>
                </a:lnTo>
                <a:lnTo>
                  <a:pt x="4261" y="123092"/>
                </a:lnTo>
                <a:lnTo>
                  <a:pt x="2243" y="133496"/>
                </a:lnTo>
                <a:lnTo>
                  <a:pt x="897" y="143290"/>
                </a:lnTo>
                <a:lnTo>
                  <a:pt x="0" y="152677"/>
                </a:lnTo>
                <a:lnTo>
                  <a:pt x="354" y="160840"/>
                </a:lnTo>
                <a:lnTo>
                  <a:pt x="1543" y="168187"/>
                </a:lnTo>
                <a:lnTo>
                  <a:pt x="3288" y="174990"/>
                </a:lnTo>
                <a:lnTo>
                  <a:pt x="6357" y="182383"/>
                </a:lnTo>
                <a:lnTo>
                  <a:pt x="10307" y="190169"/>
                </a:lnTo>
                <a:lnTo>
                  <a:pt x="14845" y="198217"/>
                </a:lnTo>
                <a:lnTo>
                  <a:pt x="18824" y="204535"/>
                </a:lnTo>
                <a:lnTo>
                  <a:pt x="22429" y="209699"/>
                </a:lnTo>
                <a:lnTo>
                  <a:pt x="25785" y="214095"/>
                </a:lnTo>
                <a:lnTo>
                  <a:pt x="29927" y="217977"/>
                </a:lnTo>
                <a:lnTo>
                  <a:pt x="34593" y="221519"/>
                </a:lnTo>
                <a:lnTo>
                  <a:pt x="39609" y="224832"/>
                </a:lnTo>
                <a:lnTo>
                  <a:pt x="44857" y="227993"/>
                </a:lnTo>
                <a:lnTo>
                  <a:pt x="50262" y="231053"/>
                </a:lnTo>
                <a:lnTo>
                  <a:pt x="55770" y="234045"/>
                </a:lnTo>
                <a:lnTo>
                  <a:pt x="62300" y="236041"/>
                </a:lnTo>
                <a:lnTo>
                  <a:pt x="69510" y="237370"/>
                </a:lnTo>
                <a:lnTo>
                  <a:pt x="77175" y="238257"/>
                </a:lnTo>
                <a:lnTo>
                  <a:pt x="86094" y="238848"/>
                </a:lnTo>
                <a:lnTo>
                  <a:pt x="95850" y="239242"/>
                </a:lnTo>
                <a:lnTo>
                  <a:pt x="106165" y="239505"/>
                </a:lnTo>
                <a:lnTo>
                  <a:pt x="114946" y="238728"/>
                </a:lnTo>
                <a:lnTo>
                  <a:pt x="122705" y="237257"/>
                </a:lnTo>
                <a:lnTo>
                  <a:pt x="129782" y="235324"/>
                </a:lnTo>
                <a:lnTo>
                  <a:pt x="136406" y="233083"/>
                </a:lnTo>
                <a:lnTo>
                  <a:pt x="142727" y="230636"/>
                </a:lnTo>
                <a:lnTo>
                  <a:pt x="148846" y="228053"/>
                </a:lnTo>
                <a:lnTo>
                  <a:pt x="154830" y="225378"/>
                </a:lnTo>
                <a:lnTo>
                  <a:pt x="166558" y="219866"/>
                </a:lnTo>
                <a:lnTo>
                  <a:pt x="171401" y="217062"/>
                </a:lnTo>
                <a:lnTo>
                  <a:pt x="175581" y="214241"/>
                </a:lnTo>
                <a:lnTo>
                  <a:pt x="179321" y="211408"/>
                </a:lnTo>
                <a:lnTo>
                  <a:pt x="183719" y="207613"/>
                </a:lnTo>
                <a:lnTo>
                  <a:pt x="188556" y="203179"/>
                </a:lnTo>
                <a:lnTo>
                  <a:pt x="201926" y="190377"/>
                </a:lnTo>
                <a:lnTo>
                  <a:pt x="205457" y="186925"/>
                </a:lnTo>
                <a:lnTo>
                  <a:pt x="209716" y="181767"/>
                </a:lnTo>
                <a:lnTo>
                  <a:pt x="214459" y="175471"/>
                </a:lnTo>
                <a:lnTo>
                  <a:pt x="219527" y="168416"/>
                </a:lnTo>
                <a:lnTo>
                  <a:pt x="223858" y="159902"/>
                </a:lnTo>
                <a:lnTo>
                  <a:pt x="227698" y="150417"/>
                </a:lnTo>
                <a:lnTo>
                  <a:pt x="231210" y="140283"/>
                </a:lnTo>
                <a:lnTo>
                  <a:pt x="232600" y="130670"/>
                </a:lnTo>
                <a:lnTo>
                  <a:pt x="232574" y="121403"/>
                </a:lnTo>
                <a:lnTo>
                  <a:pt x="231603" y="112368"/>
                </a:lnTo>
                <a:lnTo>
                  <a:pt x="229052" y="103487"/>
                </a:lnTo>
                <a:lnTo>
                  <a:pt x="225446" y="94709"/>
                </a:lnTo>
                <a:lnTo>
                  <a:pt x="221137" y="86000"/>
                </a:lnTo>
                <a:lnTo>
                  <a:pt x="216359" y="79241"/>
                </a:lnTo>
                <a:lnTo>
                  <a:pt x="211269" y="73782"/>
                </a:lnTo>
                <a:lnTo>
                  <a:pt x="205970" y="69191"/>
                </a:lnTo>
                <a:lnTo>
                  <a:pt x="199580" y="64225"/>
                </a:lnTo>
                <a:lnTo>
                  <a:pt x="192463" y="59009"/>
                </a:lnTo>
                <a:lnTo>
                  <a:pt x="184860" y="53627"/>
                </a:lnTo>
                <a:lnTo>
                  <a:pt x="176935" y="49087"/>
                </a:lnTo>
                <a:lnTo>
                  <a:pt x="168793" y="45107"/>
                </a:lnTo>
                <a:lnTo>
                  <a:pt x="160508" y="41502"/>
                </a:lnTo>
                <a:lnTo>
                  <a:pt x="153079" y="39098"/>
                </a:lnTo>
                <a:lnTo>
                  <a:pt x="146223" y="37496"/>
                </a:lnTo>
                <a:lnTo>
                  <a:pt x="139746" y="36427"/>
                </a:lnTo>
                <a:lnTo>
                  <a:pt x="133523" y="35715"/>
                </a:lnTo>
                <a:lnTo>
                  <a:pt x="127470" y="35240"/>
                </a:lnTo>
                <a:lnTo>
                  <a:pt x="121529" y="34924"/>
                </a:lnTo>
                <a:lnTo>
                  <a:pt x="107309" y="34572"/>
                </a:lnTo>
                <a:lnTo>
                  <a:pt x="99516" y="34478"/>
                </a:lnTo>
                <a:lnTo>
                  <a:pt x="92416" y="35368"/>
                </a:lnTo>
                <a:lnTo>
                  <a:pt x="85777" y="36914"/>
                </a:lnTo>
                <a:lnTo>
                  <a:pt x="56885" y="46239"/>
                </a:lnTo>
                <a:lnTo>
                  <a:pt x="50660" y="47971"/>
                </a:lnTo>
                <a:lnTo>
                  <a:pt x="45558" y="49126"/>
                </a:lnTo>
                <a:lnTo>
                  <a:pt x="23923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2"/>
          <p:cNvSpPr/>
          <p:nvPr/>
        </p:nvSpPr>
        <p:spPr>
          <a:xfrm>
            <a:off x="8121015" y="2940367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2" y="17741"/>
                </a:lnTo>
                <a:lnTo>
                  <a:pt x="15182" y="24077"/>
                </a:lnTo>
                <a:lnTo>
                  <a:pt x="17741" y="28434"/>
                </a:lnTo>
                <a:lnTo>
                  <a:pt x="20400" y="33244"/>
                </a:lnTo>
                <a:lnTo>
                  <a:pt x="23125" y="37402"/>
                </a:lnTo>
                <a:lnTo>
                  <a:pt x="28692" y="44563"/>
                </a:lnTo>
                <a:lnTo>
                  <a:pt x="50834" y="72153"/>
                </a:lnTo>
                <a:lnTo>
                  <a:pt x="57702" y="81440"/>
                </a:lnTo>
                <a:lnTo>
                  <a:pt x="63233" y="89536"/>
                </a:lnTo>
                <a:lnTo>
                  <a:pt x="67873" y="96838"/>
                </a:lnTo>
                <a:lnTo>
                  <a:pt x="73823" y="104564"/>
                </a:lnTo>
                <a:lnTo>
                  <a:pt x="80648" y="112572"/>
                </a:lnTo>
                <a:lnTo>
                  <a:pt x="88055" y="120768"/>
                </a:lnTo>
                <a:lnTo>
                  <a:pt x="94898" y="127184"/>
                </a:lnTo>
                <a:lnTo>
                  <a:pt x="101366" y="132415"/>
                </a:lnTo>
                <a:lnTo>
                  <a:pt x="107581" y="136854"/>
                </a:lnTo>
                <a:lnTo>
                  <a:pt x="113631" y="141718"/>
                </a:lnTo>
                <a:lnTo>
                  <a:pt x="119569" y="146867"/>
                </a:lnTo>
                <a:lnTo>
                  <a:pt x="130294" y="156714"/>
                </a:lnTo>
                <a:lnTo>
                  <a:pt x="138235" y="164266"/>
                </a:lnTo>
                <a:lnTo>
                  <a:pt x="141686" y="168566"/>
                </a:lnTo>
                <a:lnTo>
                  <a:pt x="144940" y="173337"/>
                </a:lnTo>
                <a:lnTo>
                  <a:pt x="148061" y="178423"/>
                </a:lnTo>
                <a:lnTo>
                  <a:pt x="153953" y="184671"/>
                </a:lnTo>
                <a:lnTo>
                  <a:pt x="161691" y="191694"/>
                </a:lnTo>
                <a:lnTo>
                  <a:pt x="177590" y="205212"/>
                </a:lnTo>
                <a:lnTo>
                  <a:pt x="187832" y="214396"/>
                </a:lnTo>
                <a:lnTo>
                  <a:pt x="191896" y="217226"/>
                </a:lnTo>
                <a:lnTo>
                  <a:pt x="195557" y="219112"/>
                </a:lnTo>
                <a:lnTo>
                  <a:pt x="198953" y="220370"/>
                </a:lnTo>
                <a:lnTo>
                  <a:pt x="205262" y="224307"/>
                </a:lnTo>
                <a:lnTo>
                  <a:pt x="211243" y="229232"/>
                </a:lnTo>
                <a:lnTo>
                  <a:pt x="214171" y="231879"/>
                </a:lnTo>
                <a:lnTo>
                  <a:pt x="22288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3"/>
          <p:cNvSpPr/>
          <p:nvPr/>
        </p:nvSpPr>
        <p:spPr>
          <a:xfrm>
            <a:off x="8043862" y="2914650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240030" y="0"/>
                </a:moveTo>
                <a:lnTo>
                  <a:pt x="219879" y="20151"/>
                </a:lnTo>
                <a:lnTo>
                  <a:pt x="214247" y="28323"/>
                </a:lnTo>
                <a:lnTo>
                  <a:pt x="211410" y="33170"/>
                </a:lnTo>
                <a:lnTo>
                  <a:pt x="205720" y="41094"/>
                </a:lnTo>
                <a:lnTo>
                  <a:pt x="200016" y="48744"/>
                </a:lnTo>
                <a:lnTo>
                  <a:pt x="197162" y="53451"/>
                </a:lnTo>
                <a:lnTo>
                  <a:pt x="194307" y="58494"/>
                </a:lnTo>
                <a:lnTo>
                  <a:pt x="190498" y="63761"/>
                </a:lnTo>
                <a:lnTo>
                  <a:pt x="186053" y="69177"/>
                </a:lnTo>
                <a:lnTo>
                  <a:pt x="181186" y="74693"/>
                </a:lnTo>
                <a:lnTo>
                  <a:pt x="175083" y="83132"/>
                </a:lnTo>
                <a:lnTo>
                  <a:pt x="168157" y="93522"/>
                </a:lnTo>
                <a:lnTo>
                  <a:pt x="160682" y="105210"/>
                </a:lnTo>
                <a:lnTo>
                  <a:pt x="151888" y="117765"/>
                </a:lnTo>
                <a:lnTo>
                  <a:pt x="142218" y="130897"/>
                </a:lnTo>
                <a:lnTo>
                  <a:pt x="103870" y="181642"/>
                </a:lnTo>
                <a:lnTo>
                  <a:pt x="95917" y="191580"/>
                </a:lnTo>
                <a:lnTo>
                  <a:pt x="88709" y="200110"/>
                </a:lnTo>
                <a:lnTo>
                  <a:pt x="82000" y="207701"/>
                </a:lnTo>
                <a:lnTo>
                  <a:pt x="64384" y="228837"/>
                </a:lnTo>
                <a:lnTo>
                  <a:pt x="54352" y="241140"/>
                </a:lnTo>
                <a:lnTo>
                  <a:pt x="44808" y="251248"/>
                </a:lnTo>
                <a:lnTo>
                  <a:pt x="35586" y="259891"/>
                </a:lnTo>
                <a:lnTo>
                  <a:pt x="26582" y="267558"/>
                </a:lnTo>
                <a:lnTo>
                  <a:pt x="19626" y="272669"/>
                </a:lnTo>
                <a:lnTo>
                  <a:pt x="14037" y="276077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4"/>
          <p:cNvSpPr/>
          <p:nvPr/>
        </p:nvSpPr>
        <p:spPr>
          <a:xfrm>
            <a:off x="8335327" y="2974771"/>
            <a:ext cx="222886" cy="17032"/>
          </a:xfrm>
          <a:custGeom>
            <a:avLst/>
            <a:gdLst/>
            <a:ahLst/>
            <a:cxnLst/>
            <a:rect l="0" t="0" r="0" b="0"/>
            <a:pathLst>
              <a:path w="222886" h="17032">
                <a:moveTo>
                  <a:pt x="0" y="17031"/>
                </a:moveTo>
                <a:lnTo>
                  <a:pt x="29253" y="17031"/>
                </a:lnTo>
                <a:lnTo>
                  <a:pt x="35694" y="16079"/>
                </a:lnTo>
                <a:lnTo>
                  <a:pt x="41894" y="14491"/>
                </a:lnTo>
                <a:lnTo>
                  <a:pt x="47933" y="12480"/>
                </a:lnTo>
                <a:lnTo>
                  <a:pt x="54815" y="11139"/>
                </a:lnTo>
                <a:lnTo>
                  <a:pt x="62261" y="10246"/>
                </a:lnTo>
                <a:lnTo>
                  <a:pt x="70082" y="9650"/>
                </a:lnTo>
                <a:lnTo>
                  <a:pt x="80059" y="8300"/>
                </a:lnTo>
                <a:lnTo>
                  <a:pt x="103844" y="4261"/>
                </a:lnTo>
                <a:lnTo>
                  <a:pt x="113997" y="2803"/>
                </a:lnTo>
                <a:lnTo>
                  <a:pt x="122671" y="1830"/>
                </a:lnTo>
                <a:lnTo>
                  <a:pt x="130358" y="1182"/>
                </a:lnTo>
                <a:lnTo>
                  <a:pt x="142150" y="750"/>
                </a:lnTo>
                <a:lnTo>
                  <a:pt x="205151" y="0"/>
                </a:lnTo>
                <a:lnTo>
                  <a:pt x="211062" y="915"/>
                </a:lnTo>
                <a:lnTo>
                  <a:pt x="215003" y="2477"/>
                </a:lnTo>
                <a:lnTo>
                  <a:pt x="222885" y="8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5"/>
          <p:cNvSpPr/>
          <p:nvPr/>
        </p:nvSpPr>
        <p:spPr>
          <a:xfrm>
            <a:off x="8343900" y="3026210"/>
            <a:ext cx="265748" cy="42746"/>
          </a:xfrm>
          <a:custGeom>
            <a:avLst/>
            <a:gdLst/>
            <a:ahLst/>
            <a:cxnLst/>
            <a:rect l="0" t="0" r="0" b="0"/>
            <a:pathLst>
              <a:path w="265748" h="42746">
                <a:moveTo>
                  <a:pt x="0" y="42745"/>
                </a:moveTo>
                <a:lnTo>
                  <a:pt x="4550" y="42745"/>
                </a:lnTo>
                <a:lnTo>
                  <a:pt x="8749" y="41792"/>
                </a:lnTo>
                <a:lnTo>
                  <a:pt x="14405" y="40205"/>
                </a:lnTo>
                <a:lnTo>
                  <a:pt x="21033" y="38194"/>
                </a:lnTo>
                <a:lnTo>
                  <a:pt x="28309" y="36853"/>
                </a:lnTo>
                <a:lnTo>
                  <a:pt x="36018" y="35959"/>
                </a:lnTo>
                <a:lnTo>
                  <a:pt x="44014" y="35364"/>
                </a:lnTo>
                <a:lnTo>
                  <a:pt x="54109" y="34014"/>
                </a:lnTo>
                <a:lnTo>
                  <a:pt x="65599" y="32162"/>
                </a:lnTo>
                <a:lnTo>
                  <a:pt x="78023" y="29974"/>
                </a:lnTo>
                <a:lnTo>
                  <a:pt x="89162" y="27564"/>
                </a:lnTo>
                <a:lnTo>
                  <a:pt x="99447" y="25004"/>
                </a:lnTo>
                <a:lnTo>
                  <a:pt x="109160" y="22345"/>
                </a:lnTo>
                <a:lnTo>
                  <a:pt x="117540" y="19620"/>
                </a:lnTo>
                <a:lnTo>
                  <a:pt x="125033" y="16851"/>
                </a:lnTo>
                <a:lnTo>
                  <a:pt x="131933" y="14052"/>
                </a:lnTo>
                <a:lnTo>
                  <a:pt x="139389" y="12186"/>
                </a:lnTo>
                <a:lnTo>
                  <a:pt x="147219" y="10942"/>
                </a:lnTo>
                <a:lnTo>
                  <a:pt x="155296" y="10113"/>
                </a:lnTo>
                <a:lnTo>
                  <a:pt x="165443" y="8608"/>
                </a:lnTo>
                <a:lnTo>
                  <a:pt x="198669" y="2891"/>
                </a:lnTo>
                <a:lnTo>
                  <a:pt x="205788" y="1888"/>
                </a:lnTo>
                <a:lnTo>
                  <a:pt x="211487" y="1219"/>
                </a:lnTo>
                <a:lnTo>
                  <a:pt x="217191" y="774"/>
                </a:lnTo>
                <a:lnTo>
                  <a:pt x="222899" y="476"/>
                </a:lnTo>
                <a:lnTo>
                  <a:pt x="237494" y="58"/>
                </a:lnTo>
                <a:lnTo>
                  <a:pt x="241196" y="0"/>
                </a:lnTo>
                <a:lnTo>
                  <a:pt x="244617" y="913"/>
                </a:lnTo>
                <a:lnTo>
                  <a:pt x="247851" y="2474"/>
                </a:lnTo>
                <a:lnTo>
                  <a:pt x="254412" y="6683"/>
                </a:lnTo>
                <a:lnTo>
                  <a:pt x="265747" y="84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6"/>
          <p:cNvSpPr/>
          <p:nvPr/>
        </p:nvSpPr>
        <p:spPr>
          <a:xfrm>
            <a:off x="8652509" y="2837497"/>
            <a:ext cx="68582" cy="342901"/>
          </a:xfrm>
          <a:custGeom>
            <a:avLst/>
            <a:gdLst/>
            <a:ahLst/>
            <a:cxnLst/>
            <a:rect l="0" t="0" r="0" b="0"/>
            <a:pathLst>
              <a:path w="68582" h="34290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70" y="23352"/>
                </a:lnTo>
                <a:lnTo>
                  <a:pt x="15601" y="32921"/>
                </a:lnTo>
                <a:lnTo>
                  <a:pt x="18020" y="39093"/>
                </a:lnTo>
                <a:lnTo>
                  <a:pt x="21539" y="46064"/>
                </a:lnTo>
                <a:lnTo>
                  <a:pt x="25789" y="53570"/>
                </a:lnTo>
                <a:lnTo>
                  <a:pt x="29575" y="63336"/>
                </a:lnTo>
                <a:lnTo>
                  <a:pt x="33053" y="74609"/>
                </a:lnTo>
                <a:lnTo>
                  <a:pt x="36323" y="86887"/>
                </a:lnTo>
                <a:lnTo>
                  <a:pt x="39456" y="104597"/>
                </a:lnTo>
                <a:lnTo>
                  <a:pt x="42497" y="125929"/>
                </a:lnTo>
                <a:lnTo>
                  <a:pt x="47463" y="167411"/>
                </a:lnTo>
                <a:lnTo>
                  <a:pt x="48787" y="181140"/>
                </a:lnTo>
                <a:lnTo>
                  <a:pt x="49670" y="192197"/>
                </a:lnTo>
                <a:lnTo>
                  <a:pt x="51212" y="203379"/>
                </a:lnTo>
                <a:lnTo>
                  <a:pt x="53192" y="214644"/>
                </a:lnTo>
                <a:lnTo>
                  <a:pt x="55464" y="225963"/>
                </a:lnTo>
                <a:lnTo>
                  <a:pt x="56978" y="235415"/>
                </a:lnTo>
                <a:lnTo>
                  <a:pt x="57988" y="243621"/>
                </a:lnTo>
                <a:lnTo>
                  <a:pt x="58663" y="250996"/>
                </a:lnTo>
                <a:lnTo>
                  <a:pt x="60063" y="260676"/>
                </a:lnTo>
                <a:lnTo>
                  <a:pt x="64159" y="284131"/>
                </a:lnTo>
                <a:lnTo>
                  <a:pt x="65634" y="295148"/>
                </a:lnTo>
                <a:lnTo>
                  <a:pt x="66616" y="305351"/>
                </a:lnTo>
                <a:lnTo>
                  <a:pt x="68192" y="328604"/>
                </a:lnTo>
                <a:lnTo>
                  <a:pt x="68465" y="337183"/>
                </a:lnTo>
                <a:lnTo>
                  <a:pt x="68529" y="342899"/>
                </a:lnTo>
                <a:lnTo>
                  <a:pt x="6858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7"/>
          <p:cNvSpPr/>
          <p:nvPr/>
        </p:nvSpPr>
        <p:spPr>
          <a:xfrm>
            <a:off x="8768157" y="2846070"/>
            <a:ext cx="184106" cy="323922"/>
          </a:xfrm>
          <a:custGeom>
            <a:avLst/>
            <a:gdLst/>
            <a:ahLst/>
            <a:cxnLst/>
            <a:rect l="0" t="0" r="0" b="0"/>
            <a:pathLst>
              <a:path w="184106" h="323922">
                <a:moveTo>
                  <a:pt x="64375" y="0"/>
                </a:moveTo>
                <a:lnTo>
                  <a:pt x="55274" y="0"/>
                </a:lnTo>
                <a:lnTo>
                  <a:pt x="51640" y="952"/>
                </a:lnTo>
                <a:lnTo>
                  <a:pt x="48265" y="2540"/>
                </a:lnTo>
                <a:lnTo>
                  <a:pt x="45063" y="4550"/>
                </a:lnTo>
                <a:lnTo>
                  <a:pt x="41975" y="5891"/>
                </a:lnTo>
                <a:lnTo>
                  <a:pt x="38964" y="6785"/>
                </a:lnTo>
                <a:lnTo>
                  <a:pt x="36005" y="7380"/>
                </a:lnTo>
                <a:lnTo>
                  <a:pt x="33079" y="10635"/>
                </a:lnTo>
                <a:lnTo>
                  <a:pt x="30176" y="15663"/>
                </a:lnTo>
                <a:lnTo>
                  <a:pt x="27288" y="21872"/>
                </a:lnTo>
                <a:lnTo>
                  <a:pt x="23458" y="27916"/>
                </a:lnTo>
                <a:lnTo>
                  <a:pt x="19000" y="33851"/>
                </a:lnTo>
                <a:lnTo>
                  <a:pt x="14123" y="39712"/>
                </a:lnTo>
                <a:lnTo>
                  <a:pt x="10870" y="45525"/>
                </a:lnTo>
                <a:lnTo>
                  <a:pt x="8703" y="51305"/>
                </a:lnTo>
                <a:lnTo>
                  <a:pt x="7258" y="57063"/>
                </a:lnTo>
                <a:lnTo>
                  <a:pt x="5342" y="63759"/>
                </a:lnTo>
                <a:lnTo>
                  <a:pt x="672" y="78820"/>
                </a:lnTo>
                <a:lnTo>
                  <a:pt x="0" y="85884"/>
                </a:lnTo>
                <a:lnTo>
                  <a:pt x="503" y="92498"/>
                </a:lnTo>
                <a:lnTo>
                  <a:pt x="1791" y="98813"/>
                </a:lnTo>
                <a:lnTo>
                  <a:pt x="5763" y="108369"/>
                </a:lnTo>
                <a:lnTo>
                  <a:pt x="8156" y="112251"/>
                </a:lnTo>
                <a:lnTo>
                  <a:pt x="11655" y="116744"/>
                </a:lnTo>
                <a:lnTo>
                  <a:pt x="15893" y="121644"/>
                </a:lnTo>
                <a:lnTo>
                  <a:pt x="24731" y="131216"/>
                </a:lnTo>
                <a:lnTo>
                  <a:pt x="31832" y="138646"/>
                </a:lnTo>
                <a:lnTo>
                  <a:pt x="36012" y="141008"/>
                </a:lnTo>
                <a:lnTo>
                  <a:pt x="40704" y="142583"/>
                </a:lnTo>
                <a:lnTo>
                  <a:pt x="45737" y="143632"/>
                </a:lnTo>
                <a:lnTo>
                  <a:pt x="50045" y="145285"/>
                </a:lnTo>
                <a:lnTo>
                  <a:pt x="53868" y="147339"/>
                </a:lnTo>
                <a:lnTo>
                  <a:pt x="57371" y="149661"/>
                </a:lnTo>
                <a:lnTo>
                  <a:pt x="61611" y="152161"/>
                </a:lnTo>
                <a:lnTo>
                  <a:pt x="66342" y="154781"/>
                </a:lnTo>
                <a:lnTo>
                  <a:pt x="76679" y="160231"/>
                </a:lnTo>
                <a:lnTo>
                  <a:pt x="121560" y="182888"/>
                </a:lnTo>
                <a:lnTo>
                  <a:pt x="130120" y="188600"/>
                </a:lnTo>
                <a:lnTo>
                  <a:pt x="140590" y="196218"/>
                </a:lnTo>
                <a:lnTo>
                  <a:pt x="152332" y="205107"/>
                </a:lnTo>
                <a:lnTo>
                  <a:pt x="161114" y="213890"/>
                </a:lnTo>
                <a:lnTo>
                  <a:pt x="167920" y="222604"/>
                </a:lnTo>
                <a:lnTo>
                  <a:pt x="173410" y="231270"/>
                </a:lnTo>
                <a:lnTo>
                  <a:pt x="177070" y="238952"/>
                </a:lnTo>
                <a:lnTo>
                  <a:pt x="179510" y="245979"/>
                </a:lnTo>
                <a:lnTo>
                  <a:pt x="181137" y="252568"/>
                </a:lnTo>
                <a:lnTo>
                  <a:pt x="182944" y="262430"/>
                </a:lnTo>
                <a:lnTo>
                  <a:pt x="183747" y="270940"/>
                </a:lnTo>
                <a:lnTo>
                  <a:pt x="183962" y="275877"/>
                </a:lnTo>
                <a:lnTo>
                  <a:pt x="184105" y="281073"/>
                </a:lnTo>
                <a:lnTo>
                  <a:pt x="183247" y="286442"/>
                </a:lnTo>
                <a:lnTo>
                  <a:pt x="181723" y="291926"/>
                </a:lnTo>
                <a:lnTo>
                  <a:pt x="179754" y="297487"/>
                </a:lnTo>
                <a:lnTo>
                  <a:pt x="175028" y="306206"/>
                </a:lnTo>
                <a:lnTo>
                  <a:pt x="172433" y="309865"/>
                </a:lnTo>
                <a:lnTo>
                  <a:pt x="168799" y="313256"/>
                </a:lnTo>
                <a:lnTo>
                  <a:pt x="164471" y="316470"/>
                </a:lnTo>
                <a:lnTo>
                  <a:pt x="159681" y="319565"/>
                </a:lnTo>
                <a:lnTo>
                  <a:pt x="154582" y="321628"/>
                </a:lnTo>
                <a:lnTo>
                  <a:pt x="149279" y="323004"/>
                </a:lnTo>
                <a:lnTo>
                  <a:pt x="143837" y="323921"/>
                </a:lnTo>
                <a:lnTo>
                  <a:pt x="137352" y="323579"/>
                </a:lnTo>
                <a:lnTo>
                  <a:pt x="130171" y="322399"/>
                </a:lnTo>
                <a:lnTo>
                  <a:pt x="122527" y="320660"/>
                </a:lnTo>
                <a:lnTo>
                  <a:pt x="116478" y="318549"/>
                </a:lnTo>
                <a:lnTo>
                  <a:pt x="111494" y="316188"/>
                </a:lnTo>
                <a:lnTo>
                  <a:pt x="107218" y="313662"/>
                </a:lnTo>
                <a:lnTo>
                  <a:pt x="103414" y="311978"/>
                </a:lnTo>
                <a:lnTo>
                  <a:pt x="99926" y="310855"/>
                </a:lnTo>
                <a:lnTo>
                  <a:pt x="96649" y="310106"/>
                </a:lnTo>
                <a:lnTo>
                  <a:pt x="92558" y="307703"/>
                </a:lnTo>
                <a:lnTo>
                  <a:pt x="87927" y="304195"/>
                </a:lnTo>
                <a:lnTo>
                  <a:pt x="82934" y="299951"/>
                </a:lnTo>
                <a:lnTo>
                  <a:pt x="78653" y="296170"/>
                </a:lnTo>
                <a:lnTo>
                  <a:pt x="71356" y="289428"/>
                </a:lnTo>
                <a:lnTo>
                  <a:pt x="68076" y="285345"/>
                </a:lnTo>
                <a:lnTo>
                  <a:pt x="64938" y="280717"/>
                </a:lnTo>
                <a:lnTo>
                  <a:pt x="61893" y="275727"/>
                </a:lnTo>
                <a:lnTo>
                  <a:pt x="58911" y="270495"/>
                </a:lnTo>
                <a:lnTo>
                  <a:pt x="53056" y="259603"/>
                </a:lnTo>
                <a:lnTo>
                  <a:pt x="51114" y="254031"/>
                </a:lnTo>
                <a:lnTo>
                  <a:pt x="49820" y="248411"/>
                </a:lnTo>
                <a:lnTo>
                  <a:pt x="48957" y="242760"/>
                </a:lnTo>
                <a:lnTo>
                  <a:pt x="48381" y="236135"/>
                </a:lnTo>
                <a:lnTo>
                  <a:pt x="47997" y="228861"/>
                </a:lnTo>
                <a:lnTo>
                  <a:pt x="47571" y="214111"/>
                </a:lnTo>
                <a:lnTo>
                  <a:pt x="47382" y="201205"/>
                </a:lnTo>
                <a:lnTo>
                  <a:pt x="48284" y="192239"/>
                </a:lnTo>
                <a:lnTo>
                  <a:pt x="49838" y="181499"/>
                </a:lnTo>
                <a:lnTo>
                  <a:pt x="51826" y="169577"/>
                </a:lnTo>
                <a:lnTo>
                  <a:pt x="55057" y="154961"/>
                </a:lnTo>
                <a:lnTo>
                  <a:pt x="63726" y="120941"/>
                </a:lnTo>
                <a:lnTo>
                  <a:pt x="68705" y="103487"/>
                </a:lnTo>
                <a:lnTo>
                  <a:pt x="86900" y="44531"/>
                </a:lnTo>
                <a:lnTo>
                  <a:pt x="87012" y="40165"/>
                </a:lnTo>
                <a:lnTo>
                  <a:pt x="86134" y="36301"/>
                </a:lnTo>
                <a:lnTo>
                  <a:pt x="84596" y="32773"/>
                </a:lnTo>
                <a:lnTo>
                  <a:pt x="82618" y="30421"/>
                </a:lnTo>
                <a:lnTo>
                  <a:pt x="80347" y="28853"/>
                </a:lnTo>
                <a:lnTo>
                  <a:pt x="7294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8"/>
          <p:cNvSpPr/>
          <p:nvPr/>
        </p:nvSpPr>
        <p:spPr>
          <a:xfrm>
            <a:off x="7876403" y="2734980"/>
            <a:ext cx="1196160" cy="616682"/>
          </a:xfrm>
          <a:custGeom>
            <a:avLst/>
            <a:gdLst/>
            <a:ahLst/>
            <a:cxnLst/>
            <a:rect l="0" t="0" r="0" b="0"/>
            <a:pathLst>
              <a:path w="1196160" h="616682">
                <a:moveTo>
                  <a:pt x="1196159" y="8220"/>
                </a:moveTo>
                <a:lnTo>
                  <a:pt x="1163939" y="1434"/>
                </a:lnTo>
                <a:lnTo>
                  <a:pt x="1143740" y="441"/>
                </a:lnTo>
                <a:lnTo>
                  <a:pt x="1103012" y="0"/>
                </a:lnTo>
                <a:lnTo>
                  <a:pt x="1070940" y="2344"/>
                </a:lnTo>
                <a:lnTo>
                  <a:pt x="1039359" y="6479"/>
                </a:lnTo>
                <a:lnTo>
                  <a:pt x="1002521" y="12427"/>
                </a:lnTo>
                <a:lnTo>
                  <a:pt x="974320" y="15499"/>
                </a:lnTo>
                <a:lnTo>
                  <a:pt x="943894" y="21297"/>
                </a:lnTo>
                <a:lnTo>
                  <a:pt x="925112" y="25510"/>
                </a:lnTo>
                <a:lnTo>
                  <a:pt x="905924" y="29272"/>
                </a:lnTo>
                <a:lnTo>
                  <a:pt x="866823" y="35991"/>
                </a:lnTo>
                <a:lnTo>
                  <a:pt x="843252" y="39116"/>
                </a:lnTo>
                <a:lnTo>
                  <a:pt x="789121" y="45129"/>
                </a:lnTo>
                <a:lnTo>
                  <a:pt x="767639" y="47113"/>
                </a:lnTo>
                <a:lnTo>
                  <a:pt x="736148" y="49318"/>
                </a:lnTo>
                <a:lnTo>
                  <a:pt x="702355" y="50559"/>
                </a:lnTo>
                <a:lnTo>
                  <a:pt x="669693" y="55478"/>
                </a:lnTo>
                <a:lnTo>
                  <a:pt x="640436" y="58417"/>
                </a:lnTo>
                <a:lnTo>
                  <a:pt x="597064" y="59105"/>
                </a:lnTo>
                <a:lnTo>
                  <a:pt x="568162" y="59288"/>
                </a:lnTo>
                <a:lnTo>
                  <a:pt x="546037" y="60363"/>
                </a:lnTo>
                <a:lnTo>
                  <a:pt x="513833" y="64097"/>
                </a:lnTo>
                <a:lnTo>
                  <a:pt x="491721" y="65474"/>
                </a:lnTo>
                <a:lnTo>
                  <a:pt x="434130" y="67003"/>
                </a:lnTo>
                <a:lnTo>
                  <a:pt x="410962" y="68364"/>
                </a:lnTo>
                <a:lnTo>
                  <a:pt x="352321" y="74829"/>
                </a:lnTo>
                <a:lnTo>
                  <a:pt x="251549" y="82777"/>
                </a:lnTo>
                <a:lnTo>
                  <a:pt x="195625" y="88347"/>
                </a:lnTo>
                <a:lnTo>
                  <a:pt x="160610" y="93997"/>
                </a:lnTo>
                <a:lnTo>
                  <a:pt x="135841" y="100635"/>
                </a:lnTo>
                <a:lnTo>
                  <a:pt x="108956" y="109936"/>
                </a:lnTo>
                <a:lnTo>
                  <a:pt x="76147" y="125882"/>
                </a:lnTo>
                <a:lnTo>
                  <a:pt x="57430" y="138121"/>
                </a:lnTo>
                <a:lnTo>
                  <a:pt x="49342" y="147234"/>
                </a:lnTo>
                <a:lnTo>
                  <a:pt x="45852" y="152331"/>
                </a:lnTo>
                <a:lnTo>
                  <a:pt x="41620" y="161443"/>
                </a:lnTo>
                <a:lnTo>
                  <a:pt x="36894" y="173234"/>
                </a:lnTo>
                <a:lnTo>
                  <a:pt x="31839" y="186809"/>
                </a:lnTo>
                <a:lnTo>
                  <a:pt x="27516" y="199669"/>
                </a:lnTo>
                <a:lnTo>
                  <a:pt x="23680" y="212053"/>
                </a:lnTo>
                <a:lnTo>
                  <a:pt x="16881" y="235972"/>
                </a:lnTo>
                <a:lnTo>
                  <a:pt x="10683" y="259303"/>
                </a:lnTo>
                <a:lnTo>
                  <a:pt x="7293" y="277292"/>
                </a:lnTo>
                <a:lnTo>
                  <a:pt x="4834" y="296400"/>
                </a:lnTo>
                <a:lnTo>
                  <a:pt x="566" y="327117"/>
                </a:lnTo>
                <a:lnTo>
                  <a:pt x="0" y="348453"/>
                </a:lnTo>
                <a:lnTo>
                  <a:pt x="575" y="373154"/>
                </a:lnTo>
                <a:lnTo>
                  <a:pt x="1910" y="400100"/>
                </a:lnTo>
                <a:lnTo>
                  <a:pt x="3753" y="420920"/>
                </a:lnTo>
                <a:lnTo>
                  <a:pt x="5935" y="437658"/>
                </a:lnTo>
                <a:lnTo>
                  <a:pt x="8340" y="451675"/>
                </a:lnTo>
                <a:lnTo>
                  <a:pt x="10898" y="462924"/>
                </a:lnTo>
                <a:lnTo>
                  <a:pt x="16279" y="480503"/>
                </a:lnTo>
                <a:lnTo>
                  <a:pt x="21846" y="492126"/>
                </a:lnTo>
                <a:lnTo>
                  <a:pt x="30335" y="506564"/>
                </a:lnTo>
                <a:lnTo>
                  <a:pt x="38882" y="520367"/>
                </a:lnTo>
                <a:lnTo>
                  <a:pt x="41736" y="523959"/>
                </a:lnTo>
                <a:lnTo>
                  <a:pt x="49987" y="530490"/>
                </a:lnTo>
                <a:lnTo>
                  <a:pt x="70806" y="542443"/>
                </a:lnTo>
                <a:lnTo>
                  <a:pt x="81957" y="545690"/>
                </a:lnTo>
                <a:lnTo>
                  <a:pt x="128965" y="553836"/>
                </a:lnTo>
                <a:lnTo>
                  <a:pt x="148446" y="555516"/>
                </a:lnTo>
                <a:lnTo>
                  <a:pt x="375897" y="556741"/>
                </a:lnTo>
                <a:lnTo>
                  <a:pt x="399762" y="557733"/>
                </a:lnTo>
                <a:lnTo>
                  <a:pt x="423294" y="559347"/>
                </a:lnTo>
                <a:lnTo>
                  <a:pt x="446600" y="561376"/>
                </a:lnTo>
                <a:lnTo>
                  <a:pt x="482656" y="563629"/>
                </a:lnTo>
                <a:lnTo>
                  <a:pt x="512335" y="565583"/>
                </a:lnTo>
                <a:lnTo>
                  <a:pt x="541400" y="569627"/>
                </a:lnTo>
                <a:lnTo>
                  <a:pt x="567652" y="572059"/>
                </a:lnTo>
                <a:lnTo>
                  <a:pt x="598688" y="575045"/>
                </a:lnTo>
                <a:lnTo>
                  <a:pt x="647406" y="582722"/>
                </a:lnTo>
                <a:lnTo>
                  <a:pt x="733740" y="597754"/>
                </a:lnTo>
                <a:lnTo>
                  <a:pt x="756435" y="602220"/>
                </a:lnTo>
                <a:lnTo>
                  <a:pt x="789271" y="609722"/>
                </a:lnTo>
                <a:lnTo>
                  <a:pt x="815930" y="613691"/>
                </a:lnTo>
                <a:lnTo>
                  <a:pt x="842384" y="615456"/>
                </a:lnTo>
                <a:lnTo>
                  <a:pt x="873191" y="616240"/>
                </a:lnTo>
                <a:lnTo>
                  <a:pt x="936317" y="616681"/>
                </a:lnTo>
                <a:lnTo>
                  <a:pt x="957209" y="615791"/>
                </a:lnTo>
                <a:lnTo>
                  <a:pt x="976851" y="614245"/>
                </a:lnTo>
                <a:lnTo>
                  <a:pt x="1012964" y="610939"/>
                </a:lnTo>
                <a:lnTo>
                  <a:pt x="1044888" y="609470"/>
                </a:lnTo>
                <a:lnTo>
                  <a:pt x="1080033" y="601197"/>
                </a:lnTo>
                <a:lnTo>
                  <a:pt x="1112163" y="589900"/>
                </a:lnTo>
                <a:lnTo>
                  <a:pt x="1129617" y="581704"/>
                </a:lnTo>
                <a:lnTo>
                  <a:pt x="1149349" y="567184"/>
                </a:lnTo>
                <a:lnTo>
                  <a:pt x="1158845" y="553828"/>
                </a:lnTo>
                <a:lnTo>
                  <a:pt x="1165288" y="539320"/>
                </a:lnTo>
                <a:lnTo>
                  <a:pt x="1168915" y="520442"/>
                </a:lnTo>
                <a:lnTo>
                  <a:pt x="1169989" y="502783"/>
                </a:lnTo>
                <a:lnTo>
                  <a:pt x="1170308" y="484533"/>
                </a:lnTo>
                <a:lnTo>
                  <a:pt x="1170437" y="405901"/>
                </a:lnTo>
                <a:lnTo>
                  <a:pt x="1169486" y="389545"/>
                </a:lnTo>
                <a:lnTo>
                  <a:pt x="1167899" y="371974"/>
                </a:lnTo>
                <a:lnTo>
                  <a:pt x="1165890" y="353593"/>
                </a:lnTo>
                <a:lnTo>
                  <a:pt x="1164549" y="337528"/>
                </a:lnTo>
                <a:lnTo>
                  <a:pt x="1163656" y="323009"/>
                </a:lnTo>
                <a:lnTo>
                  <a:pt x="1163060" y="309519"/>
                </a:lnTo>
                <a:lnTo>
                  <a:pt x="1161711" y="293858"/>
                </a:lnTo>
                <a:lnTo>
                  <a:pt x="1156213" y="243772"/>
                </a:lnTo>
                <a:lnTo>
                  <a:pt x="1155241" y="230977"/>
                </a:lnTo>
                <a:lnTo>
                  <a:pt x="1154593" y="219589"/>
                </a:lnTo>
                <a:lnTo>
                  <a:pt x="1153209" y="208188"/>
                </a:lnTo>
                <a:lnTo>
                  <a:pt x="1151332" y="196777"/>
                </a:lnTo>
                <a:lnTo>
                  <a:pt x="1149129" y="185359"/>
                </a:lnTo>
                <a:lnTo>
                  <a:pt x="1147661" y="174890"/>
                </a:lnTo>
                <a:lnTo>
                  <a:pt x="1146029" y="155638"/>
                </a:lnTo>
                <a:lnTo>
                  <a:pt x="1145595" y="145551"/>
                </a:lnTo>
                <a:lnTo>
                  <a:pt x="1145111" y="124183"/>
                </a:lnTo>
                <a:lnTo>
                  <a:pt x="1142356" y="109607"/>
                </a:lnTo>
                <a:lnTo>
                  <a:pt x="1137990" y="96045"/>
                </a:lnTo>
                <a:lnTo>
                  <a:pt x="1136152" y="76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9"/>
          <p:cNvSpPr/>
          <p:nvPr/>
        </p:nvSpPr>
        <p:spPr>
          <a:xfrm>
            <a:off x="5901482" y="4217670"/>
            <a:ext cx="264834" cy="339047"/>
          </a:xfrm>
          <a:custGeom>
            <a:avLst/>
            <a:gdLst/>
            <a:ahLst/>
            <a:cxnLst/>
            <a:rect l="0" t="0" r="0" b="0"/>
            <a:pathLst>
              <a:path w="264834" h="339047">
                <a:moveTo>
                  <a:pt x="196422" y="0"/>
                </a:moveTo>
                <a:lnTo>
                  <a:pt x="157003" y="0"/>
                </a:lnTo>
                <a:lnTo>
                  <a:pt x="152045" y="1905"/>
                </a:lnTo>
                <a:lnTo>
                  <a:pt x="144930" y="5080"/>
                </a:lnTo>
                <a:lnTo>
                  <a:pt x="136377" y="9101"/>
                </a:lnTo>
                <a:lnTo>
                  <a:pt x="130675" y="12735"/>
                </a:lnTo>
                <a:lnTo>
                  <a:pt x="126873" y="16110"/>
                </a:lnTo>
                <a:lnTo>
                  <a:pt x="124339" y="19312"/>
                </a:lnTo>
                <a:lnTo>
                  <a:pt x="119792" y="23352"/>
                </a:lnTo>
                <a:lnTo>
                  <a:pt x="113903" y="27951"/>
                </a:lnTo>
                <a:lnTo>
                  <a:pt x="107120" y="32921"/>
                </a:lnTo>
                <a:lnTo>
                  <a:pt x="101644" y="38140"/>
                </a:lnTo>
                <a:lnTo>
                  <a:pt x="97042" y="43524"/>
                </a:lnTo>
                <a:lnTo>
                  <a:pt x="89389" y="53634"/>
                </a:lnTo>
                <a:lnTo>
                  <a:pt x="82812" y="61302"/>
                </a:lnTo>
                <a:lnTo>
                  <a:pt x="78773" y="65633"/>
                </a:lnTo>
                <a:lnTo>
                  <a:pt x="69204" y="75525"/>
                </a:lnTo>
                <a:lnTo>
                  <a:pt x="64937" y="80830"/>
                </a:lnTo>
                <a:lnTo>
                  <a:pt x="61141" y="86271"/>
                </a:lnTo>
                <a:lnTo>
                  <a:pt x="57657" y="91804"/>
                </a:lnTo>
                <a:lnTo>
                  <a:pt x="53430" y="99303"/>
                </a:lnTo>
                <a:lnTo>
                  <a:pt x="43653" y="117794"/>
                </a:lnTo>
                <a:lnTo>
                  <a:pt x="22887" y="158727"/>
                </a:lnTo>
                <a:lnTo>
                  <a:pt x="16915" y="172493"/>
                </a:lnTo>
                <a:lnTo>
                  <a:pt x="11981" y="185480"/>
                </a:lnTo>
                <a:lnTo>
                  <a:pt x="7739" y="197948"/>
                </a:lnTo>
                <a:lnTo>
                  <a:pt x="4911" y="207213"/>
                </a:lnTo>
                <a:lnTo>
                  <a:pt x="3026" y="214342"/>
                </a:lnTo>
                <a:lnTo>
                  <a:pt x="1768" y="220047"/>
                </a:lnTo>
                <a:lnTo>
                  <a:pt x="931" y="225756"/>
                </a:lnTo>
                <a:lnTo>
                  <a:pt x="372" y="231466"/>
                </a:lnTo>
                <a:lnTo>
                  <a:pt x="0" y="237178"/>
                </a:lnTo>
                <a:lnTo>
                  <a:pt x="704" y="243843"/>
                </a:lnTo>
                <a:lnTo>
                  <a:pt x="2126" y="251145"/>
                </a:lnTo>
                <a:lnTo>
                  <a:pt x="4027" y="258870"/>
                </a:lnTo>
                <a:lnTo>
                  <a:pt x="6246" y="264972"/>
                </a:lnTo>
                <a:lnTo>
                  <a:pt x="11252" y="274293"/>
                </a:lnTo>
                <a:lnTo>
                  <a:pt x="16652" y="281610"/>
                </a:lnTo>
                <a:lnTo>
                  <a:pt x="22227" y="288037"/>
                </a:lnTo>
                <a:lnTo>
                  <a:pt x="27880" y="294069"/>
                </a:lnTo>
                <a:lnTo>
                  <a:pt x="36417" y="302819"/>
                </a:lnTo>
                <a:lnTo>
                  <a:pt x="40222" y="304750"/>
                </a:lnTo>
                <a:lnTo>
                  <a:pt x="44664" y="306036"/>
                </a:lnTo>
                <a:lnTo>
                  <a:pt x="49531" y="306894"/>
                </a:lnTo>
                <a:lnTo>
                  <a:pt x="54680" y="308419"/>
                </a:lnTo>
                <a:lnTo>
                  <a:pt x="60017" y="310387"/>
                </a:lnTo>
                <a:lnTo>
                  <a:pt x="65481" y="312652"/>
                </a:lnTo>
                <a:lnTo>
                  <a:pt x="71028" y="314162"/>
                </a:lnTo>
                <a:lnTo>
                  <a:pt x="76631" y="315169"/>
                </a:lnTo>
                <a:lnTo>
                  <a:pt x="82272" y="315840"/>
                </a:lnTo>
                <a:lnTo>
                  <a:pt x="90795" y="316287"/>
                </a:lnTo>
                <a:lnTo>
                  <a:pt x="112965" y="316785"/>
                </a:lnTo>
                <a:lnTo>
                  <a:pt x="122686" y="315964"/>
                </a:lnTo>
                <a:lnTo>
                  <a:pt x="131073" y="314466"/>
                </a:lnTo>
                <a:lnTo>
                  <a:pt x="138569" y="312513"/>
                </a:lnTo>
                <a:lnTo>
                  <a:pt x="145470" y="310260"/>
                </a:lnTo>
                <a:lnTo>
                  <a:pt x="151977" y="307805"/>
                </a:lnTo>
                <a:lnTo>
                  <a:pt x="158220" y="305215"/>
                </a:lnTo>
                <a:lnTo>
                  <a:pt x="164287" y="303489"/>
                </a:lnTo>
                <a:lnTo>
                  <a:pt x="170236" y="302339"/>
                </a:lnTo>
                <a:lnTo>
                  <a:pt x="176107" y="301572"/>
                </a:lnTo>
                <a:lnTo>
                  <a:pt x="182879" y="299155"/>
                </a:lnTo>
                <a:lnTo>
                  <a:pt x="190251" y="295639"/>
                </a:lnTo>
                <a:lnTo>
                  <a:pt x="198023" y="291390"/>
                </a:lnTo>
                <a:lnTo>
                  <a:pt x="204157" y="287605"/>
                </a:lnTo>
                <a:lnTo>
                  <a:pt x="209199" y="284129"/>
                </a:lnTo>
                <a:lnTo>
                  <a:pt x="213512" y="280859"/>
                </a:lnTo>
                <a:lnTo>
                  <a:pt x="225926" y="272146"/>
                </a:lnTo>
                <a:lnTo>
                  <a:pt x="233236" y="267156"/>
                </a:lnTo>
                <a:lnTo>
                  <a:pt x="239062" y="262876"/>
                </a:lnTo>
                <a:lnTo>
                  <a:pt x="243899" y="259071"/>
                </a:lnTo>
                <a:lnTo>
                  <a:pt x="251813" y="252302"/>
                </a:lnTo>
                <a:lnTo>
                  <a:pt x="258505" y="246119"/>
                </a:lnTo>
                <a:lnTo>
                  <a:pt x="260671" y="243137"/>
                </a:lnTo>
                <a:lnTo>
                  <a:pt x="263078" y="237283"/>
                </a:lnTo>
                <a:lnTo>
                  <a:pt x="264147" y="228967"/>
                </a:lnTo>
                <a:lnTo>
                  <a:pt x="264623" y="219873"/>
                </a:lnTo>
                <a:lnTo>
                  <a:pt x="264833" y="212656"/>
                </a:lnTo>
                <a:lnTo>
                  <a:pt x="262387" y="203734"/>
                </a:lnTo>
                <a:lnTo>
                  <a:pt x="258125" y="194370"/>
                </a:lnTo>
                <a:lnTo>
                  <a:pt x="253056" y="187034"/>
                </a:lnTo>
                <a:lnTo>
                  <a:pt x="244847" y="177549"/>
                </a:lnTo>
                <a:lnTo>
                  <a:pt x="242040" y="175516"/>
                </a:lnTo>
                <a:lnTo>
                  <a:pt x="236382" y="173257"/>
                </a:lnTo>
                <a:lnTo>
                  <a:pt x="230692" y="169713"/>
                </a:lnTo>
                <a:lnTo>
                  <a:pt x="227841" y="167434"/>
                </a:lnTo>
                <a:lnTo>
                  <a:pt x="224989" y="165915"/>
                </a:lnTo>
                <a:lnTo>
                  <a:pt x="219278" y="164228"/>
                </a:lnTo>
                <a:lnTo>
                  <a:pt x="211026" y="163477"/>
                </a:lnTo>
                <a:lnTo>
                  <a:pt x="206158" y="163277"/>
                </a:lnTo>
                <a:lnTo>
                  <a:pt x="195670" y="163055"/>
                </a:lnTo>
                <a:lnTo>
                  <a:pt x="190205" y="162995"/>
                </a:lnTo>
                <a:lnTo>
                  <a:pt x="184658" y="163909"/>
                </a:lnTo>
                <a:lnTo>
                  <a:pt x="179054" y="165470"/>
                </a:lnTo>
                <a:lnTo>
                  <a:pt x="173414" y="167463"/>
                </a:lnTo>
                <a:lnTo>
                  <a:pt x="167748" y="169744"/>
                </a:lnTo>
                <a:lnTo>
                  <a:pt x="162066" y="172218"/>
                </a:lnTo>
                <a:lnTo>
                  <a:pt x="150673" y="177506"/>
                </a:lnTo>
                <a:lnTo>
                  <a:pt x="139260" y="183032"/>
                </a:lnTo>
                <a:lnTo>
                  <a:pt x="134501" y="186791"/>
                </a:lnTo>
                <a:lnTo>
                  <a:pt x="126675" y="196048"/>
                </a:lnTo>
                <a:lnTo>
                  <a:pt x="120396" y="202136"/>
                </a:lnTo>
                <a:lnTo>
                  <a:pt x="112401" y="209052"/>
                </a:lnTo>
                <a:lnTo>
                  <a:pt x="103261" y="216520"/>
                </a:lnTo>
                <a:lnTo>
                  <a:pt x="96215" y="224357"/>
                </a:lnTo>
                <a:lnTo>
                  <a:pt x="90565" y="232438"/>
                </a:lnTo>
                <a:lnTo>
                  <a:pt x="81747" y="248086"/>
                </a:lnTo>
                <a:lnTo>
                  <a:pt x="74653" y="261390"/>
                </a:lnTo>
                <a:lnTo>
                  <a:pt x="68325" y="271113"/>
                </a:lnTo>
                <a:lnTo>
                  <a:pt x="65304" y="275039"/>
                </a:lnTo>
                <a:lnTo>
                  <a:pt x="62338" y="282420"/>
                </a:lnTo>
                <a:lnTo>
                  <a:pt x="59408" y="292102"/>
                </a:lnTo>
                <a:lnTo>
                  <a:pt x="56502" y="303320"/>
                </a:lnTo>
                <a:lnTo>
                  <a:pt x="55517" y="312703"/>
                </a:lnTo>
                <a:lnTo>
                  <a:pt x="55813" y="320863"/>
                </a:lnTo>
                <a:lnTo>
                  <a:pt x="56963" y="328209"/>
                </a:lnTo>
                <a:lnTo>
                  <a:pt x="58682" y="333106"/>
                </a:lnTo>
                <a:lnTo>
                  <a:pt x="60780" y="336370"/>
                </a:lnTo>
                <a:lnTo>
                  <a:pt x="63132" y="338547"/>
                </a:lnTo>
                <a:lnTo>
                  <a:pt x="64700" y="339046"/>
                </a:lnTo>
                <a:lnTo>
                  <a:pt x="65745" y="338425"/>
                </a:lnTo>
                <a:lnTo>
                  <a:pt x="6783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0"/>
          <p:cNvSpPr/>
          <p:nvPr/>
        </p:nvSpPr>
        <p:spPr>
          <a:xfrm>
            <a:off x="6166484" y="4209120"/>
            <a:ext cx="420054" cy="281147"/>
          </a:xfrm>
          <a:custGeom>
            <a:avLst/>
            <a:gdLst/>
            <a:ahLst/>
            <a:cxnLst/>
            <a:rect l="0" t="0" r="0" b="0"/>
            <a:pathLst>
              <a:path w="420054" h="281147">
                <a:moveTo>
                  <a:pt x="0" y="119992"/>
                </a:moveTo>
                <a:lnTo>
                  <a:pt x="11932" y="96129"/>
                </a:lnTo>
                <a:lnTo>
                  <a:pt x="17368" y="87796"/>
                </a:lnTo>
                <a:lnTo>
                  <a:pt x="22959" y="80918"/>
                </a:lnTo>
                <a:lnTo>
                  <a:pt x="28620" y="74685"/>
                </a:lnTo>
                <a:lnTo>
                  <a:pt x="34310" y="68741"/>
                </a:lnTo>
                <a:lnTo>
                  <a:pt x="50276" y="52613"/>
                </a:lnTo>
                <a:lnTo>
                  <a:pt x="57330" y="47450"/>
                </a:lnTo>
                <a:lnTo>
                  <a:pt x="65842" y="42103"/>
                </a:lnTo>
                <a:lnTo>
                  <a:pt x="83556" y="32035"/>
                </a:lnTo>
                <a:lnTo>
                  <a:pt x="97779" y="24385"/>
                </a:lnTo>
                <a:lnTo>
                  <a:pt x="125598" y="10172"/>
                </a:lnTo>
                <a:lnTo>
                  <a:pt x="134215" y="6774"/>
                </a:lnTo>
                <a:lnTo>
                  <a:pt x="141864" y="4508"/>
                </a:lnTo>
                <a:lnTo>
                  <a:pt x="148869" y="2998"/>
                </a:lnTo>
                <a:lnTo>
                  <a:pt x="161732" y="1320"/>
                </a:lnTo>
                <a:lnTo>
                  <a:pt x="173799" y="574"/>
                </a:lnTo>
                <a:lnTo>
                  <a:pt x="185512" y="242"/>
                </a:lnTo>
                <a:lnTo>
                  <a:pt x="202662" y="30"/>
                </a:lnTo>
                <a:lnTo>
                  <a:pt x="212627" y="0"/>
                </a:lnTo>
                <a:lnTo>
                  <a:pt x="223406" y="2527"/>
                </a:lnTo>
                <a:lnTo>
                  <a:pt x="233594" y="6826"/>
                </a:lnTo>
                <a:lnTo>
                  <a:pt x="241298" y="11911"/>
                </a:lnTo>
                <a:lnTo>
                  <a:pt x="247896" y="19886"/>
                </a:lnTo>
                <a:lnTo>
                  <a:pt x="250989" y="24680"/>
                </a:lnTo>
                <a:lnTo>
                  <a:pt x="256966" y="32546"/>
                </a:lnTo>
                <a:lnTo>
                  <a:pt x="259894" y="35977"/>
                </a:lnTo>
                <a:lnTo>
                  <a:pt x="261845" y="41122"/>
                </a:lnTo>
                <a:lnTo>
                  <a:pt x="263146" y="47410"/>
                </a:lnTo>
                <a:lnTo>
                  <a:pt x="264014" y="54459"/>
                </a:lnTo>
                <a:lnTo>
                  <a:pt x="263639" y="60111"/>
                </a:lnTo>
                <a:lnTo>
                  <a:pt x="262437" y="64831"/>
                </a:lnTo>
                <a:lnTo>
                  <a:pt x="260683" y="68931"/>
                </a:lnTo>
                <a:lnTo>
                  <a:pt x="253655" y="88726"/>
                </a:lnTo>
                <a:lnTo>
                  <a:pt x="249113" y="102005"/>
                </a:lnTo>
                <a:lnTo>
                  <a:pt x="244181" y="112763"/>
                </a:lnTo>
                <a:lnTo>
                  <a:pt x="238987" y="121841"/>
                </a:lnTo>
                <a:lnTo>
                  <a:pt x="233620" y="129797"/>
                </a:lnTo>
                <a:lnTo>
                  <a:pt x="226232" y="139864"/>
                </a:lnTo>
                <a:lnTo>
                  <a:pt x="207863" y="163749"/>
                </a:lnTo>
                <a:lnTo>
                  <a:pt x="196678" y="175833"/>
                </a:lnTo>
                <a:lnTo>
                  <a:pt x="184459" y="187699"/>
                </a:lnTo>
                <a:lnTo>
                  <a:pt x="171550" y="199420"/>
                </a:lnTo>
                <a:lnTo>
                  <a:pt x="159135" y="210092"/>
                </a:lnTo>
                <a:lnTo>
                  <a:pt x="147047" y="220064"/>
                </a:lnTo>
                <a:lnTo>
                  <a:pt x="126315" y="236859"/>
                </a:lnTo>
                <a:lnTo>
                  <a:pt x="119452" y="242670"/>
                </a:lnTo>
                <a:lnTo>
                  <a:pt x="113925" y="247498"/>
                </a:lnTo>
                <a:lnTo>
                  <a:pt x="102704" y="255402"/>
                </a:lnTo>
                <a:lnTo>
                  <a:pt x="92319" y="262089"/>
                </a:lnTo>
                <a:lnTo>
                  <a:pt x="84529" y="268236"/>
                </a:lnTo>
                <a:lnTo>
                  <a:pt x="77891" y="274143"/>
                </a:lnTo>
                <a:lnTo>
                  <a:pt x="74788" y="277053"/>
                </a:lnTo>
                <a:lnTo>
                  <a:pt x="73671" y="278992"/>
                </a:lnTo>
                <a:lnTo>
                  <a:pt x="73879" y="280284"/>
                </a:lnTo>
                <a:lnTo>
                  <a:pt x="74971" y="281146"/>
                </a:lnTo>
                <a:lnTo>
                  <a:pt x="77603" y="280768"/>
                </a:lnTo>
                <a:lnTo>
                  <a:pt x="92314" y="275685"/>
                </a:lnTo>
                <a:lnTo>
                  <a:pt x="109927" y="270787"/>
                </a:lnTo>
                <a:lnTo>
                  <a:pt x="118052" y="269100"/>
                </a:lnTo>
                <a:lnTo>
                  <a:pt x="125374" y="267974"/>
                </a:lnTo>
                <a:lnTo>
                  <a:pt x="132160" y="267224"/>
                </a:lnTo>
                <a:lnTo>
                  <a:pt x="144781" y="263851"/>
                </a:lnTo>
                <a:lnTo>
                  <a:pt x="150814" y="261618"/>
                </a:lnTo>
                <a:lnTo>
                  <a:pt x="164360" y="259177"/>
                </a:lnTo>
                <a:lnTo>
                  <a:pt x="182916" y="256597"/>
                </a:lnTo>
                <a:lnTo>
                  <a:pt x="204812" y="253925"/>
                </a:lnTo>
                <a:lnTo>
                  <a:pt x="224171" y="252143"/>
                </a:lnTo>
                <a:lnTo>
                  <a:pt x="241840" y="250955"/>
                </a:lnTo>
                <a:lnTo>
                  <a:pt x="258382" y="250164"/>
                </a:lnTo>
                <a:lnTo>
                  <a:pt x="289462" y="249283"/>
                </a:lnTo>
                <a:lnTo>
                  <a:pt x="304417" y="249049"/>
                </a:lnTo>
                <a:lnTo>
                  <a:pt x="319150" y="249845"/>
                </a:lnTo>
                <a:lnTo>
                  <a:pt x="333735" y="251328"/>
                </a:lnTo>
                <a:lnTo>
                  <a:pt x="348220" y="253270"/>
                </a:lnTo>
                <a:lnTo>
                  <a:pt x="361687" y="255517"/>
                </a:lnTo>
                <a:lnTo>
                  <a:pt x="374475" y="257967"/>
                </a:lnTo>
                <a:lnTo>
                  <a:pt x="420053" y="26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1"/>
          <p:cNvSpPr/>
          <p:nvPr/>
        </p:nvSpPr>
        <p:spPr>
          <a:xfrm>
            <a:off x="5772150" y="4586287"/>
            <a:ext cx="908685" cy="68581"/>
          </a:xfrm>
          <a:custGeom>
            <a:avLst/>
            <a:gdLst/>
            <a:ahLst/>
            <a:cxnLst/>
            <a:rect l="0" t="0" r="0" b="0"/>
            <a:pathLst>
              <a:path w="908685" h="68581">
                <a:moveTo>
                  <a:pt x="0" y="68580"/>
                </a:moveTo>
                <a:lnTo>
                  <a:pt x="34074" y="68580"/>
                </a:lnTo>
                <a:lnTo>
                  <a:pt x="44623" y="67628"/>
                </a:lnTo>
                <a:lnTo>
                  <a:pt x="76665" y="64029"/>
                </a:lnTo>
                <a:lnTo>
                  <a:pt x="91115" y="62688"/>
                </a:lnTo>
                <a:lnTo>
                  <a:pt x="114791" y="61199"/>
                </a:lnTo>
                <a:lnTo>
                  <a:pt x="125104" y="59849"/>
                </a:lnTo>
                <a:lnTo>
                  <a:pt x="134838" y="57997"/>
                </a:lnTo>
                <a:lnTo>
                  <a:pt x="144184" y="55810"/>
                </a:lnTo>
                <a:lnTo>
                  <a:pt x="153273" y="54352"/>
                </a:lnTo>
                <a:lnTo>
                  <a:pt x="170991" y="52732"/>
                </a:lnTo>
                <a:lnTo>
                  <a:pt x="228887" y="47269"/>
                </a:lnTo>
                <a:lnTo>
                  <a:pt x="297265" y="39617"/>
                </a:lnTo>
                <a:lnTo>
                  <a:pt x="316286" y="36889"/>
                </a:lnTo>
                <a:lnTo>
                  <a:pt x="332778" y="34118"/>
                </a:lnTo>
                <a:lnTo>
                  <a:pt x="347581" y="31317"/>
                </a:lnTo>
                <a:lnTo>
                  <a:pt x="369834" y="28499"/>
                </a:lnTo>
                <a:lnTo>
                  <a:pt x="451739" y="19980"/>
                </a:lnTo>
                <a:lnTo>
                  <a:pt x="471657" y="17130"/>
                </a:lnTo>
                <a:lnTo>
                  <a:pt x="488745" y="14277"/>
                </a:lnTo>
                <a:lnTo>
                  <a:pt x="512520" y="11423"/>
                </a:lnTo>
                <a:lnTo>
                  <a:pt x="571956" y="5712"/>
                </a:lnTo>
                <a:lnTo>
                  <a:pt x="601332" y="3808"/>
                </a:lnTo>
                <a:lnTo>
                  <a:pt x="656831" y="1692"/>
                </a:lnTo>
                <a:lnTo>
                  <a:pt x="768127" y="502"/>
                </a:lnTo>
                <a:lnTo>
                  <a:pt x="799739" y="1287"/>
                </a:lnTo>
                <a:lnTo>
                  <a:pt x="825577" y="2763"/>
                </a:lnTo>
                <a:lnTo>
                  <a:pt x="847565" y="4700"/>
                </a:lnTo>
                <a:lnTo>
                  <a:pt x="874535" y="4311"/>
                </a:lnTo>
                <a:lnTo>
                  <a:pt x="9086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2"/>
          <p:cNvSpPr/>
          <p:nvPr/>
        </p:nvSpPr>
        <p:spPr>
          <a:xfrm>
            <a:off x="6017780" y="4680904"/>
            <a:ext cx="268721" cy="291147"/>
          </a:xfrm>
          <a:custGeom>
            <a:avLst/>
            <a:gdLst/>
            <a:ahLst/>
            <a:cxnLst/>
            <a:rect l="0" t="0" r="0" b="0"/>
            <a:pathLst>
              <a:path w="268721" h="291147">
                <a:moveTo>
                  <a:pt x="45835" y="93978"/>
                </a:moveTo>
                <a:lnTo>
                  <a:pt x="50386" y="80325"/>
                </a:lnTo>
                <a:lnTo>
                  <a:pt x="52678" y="74399"/>
                </a:lnTo>
                <a:lnTo>
                  <a:pt x="55159" y="68543"/>
                </a:lnTo>
                <a:lnTo>
                  <a:pt x="57766" y="62734"/>
                </a:lnTo>
                <a:lnTo>
                  <a:pt x="63202" y="53739"/>
                </a:lnTo>
                <a:lnTo>
                  <a:pt x="70699" y="44662"/>
                </a:lnTo>
                <a:lnTo>
                  <a:pt x="83555" y="31102"/>
                </a:lnTo>
                <a:lnTo>
                  <a:pt x="91937" y="24439"/>
                </a:lnTo>
                <a:lnTo>
                  <a:pt x="101334" y="18091"/>
                </a:lnTo>
                <a:lnTo>
                  <a:pt x="111410" y="11954"/>
                </a:lnTo>
                <a:lnTo>
                  <a:pt x="119079" y="7863"/>
                </a:lnTo>
                <a:lnTo>
                  <a:pt x="125144" y="5136"/>
                </a:lnTo>
                <a:lnTo>
                  <a:pt x="130140" y="3317"/>
                </a:lnTo>
                <a:lnTo>
                  <a:pt x="135376" y="2105"/>
                </a:lnTo>
                <a:lnTo>
                  <a:pt x="140771" y="1297"/>
                </a:lnTo>
                <a:lnTo>
                  <a:pt x="146273" y="758"/>
                </a:lnTo>
                <a:lnTo>
                  <a:pt x="151846" y="399"/>
                </a:lnTo>
                <a:lnTo>
                  <a:pt x="157467" y="159"/>
                </a:lnTo>
                <a:lnTo>
                  <a:pt x="163118" y="0"/>
                </a:lnTo>
                <a:lnTo>
                  <a:pt x="167839" y="846"/>
                </a:lnTo>
                <a:lnTo>
                  <a:pt x="175623" y="4326"/>
                </a:lnTo>
                <a:lnTo>
                  <a:pt x="182259" y="11588"/>
                </a:lnTo>
                <a:lnTo>
                  <a:pt x="188383" y="20213"/>
                </a:lnTo>
                <a:lnTo>
                  <a:pt x="194279" y="27221"/>
                </a:lnTo>
                <a:lnTo>
                  <a:pt x="200075" y="36051"/>
                </a:lnTo>
                <a:lnTo>
                  <a:pt x="202954" y="41072"/>
                </a:lnTo>
                <a:lnTo>
                  <a:pt x="205826" y="48230"/>
                </a:lnTo>
                <a:lnTo>
                  <a:pt x="208693" y="56812"/>
                </a:lnTo>
                <a:lnTo>
                  <a:pt x="211557" y="66343"/>
                </a:lnTo>
                <a:lnTo>
                  <a:pt x="213466" y="74603"/>
                </a:lnTo>
                <a:lnTo>
                  <a:pt x="214739" y="82014"/>
                </a:lnTo>
                <a:lnTo>
                  <a:pt x="215588" y="88859"/>
                </a:lnTo>
                <a:lnTo>
                  <a:pt x="215201" y="95328"/>
                </a:lnTo>
                <a:lnTo>
                  <a:pt x="213990" y="101545"/>
                </a:lnTo>
                <a:lnTo>
                  <a:pt x="212231" y="107595"/>
                </a:lnTo>
                <a:lnTo>
                  <a:pt x="209153" y="116391"/>
                </a:lnTo>
                <a:lnTo>
                  <a:pt x="200653" y="138865"/>
                </a:lnTo>
                <a:lnTo>
                  <a:pt x="195719" y="150573"/>
                </a:lnTo>
                <a:lnTo>
                  <a:pt x="190525" y="162187"/>
                </a:lnTo>
                <a:lnTo>
                  <a:pt x="185158" y="173741"/>
                </a:lnTo>
                <a:lnTo>
                  <a:pt x="179674" y="184301"/>
                </a:lnTo>
                <a:lnTo>
                  <a:pt x="174113" y="194198"/>
                </a:lnTo>
                <a:lnTo>
                  <a:pt x="168501" y="203654"/>
                </a:lnTo>
                <a:lnTo>
                  <a:pt x="162855" y="210911"/>
                </a:lnTo>
                <a:lnTo>
                  <a:pt x="157186" y="216701"/>
                </a:lnTo>
                <a:lnTo>
                  <a:pt x="151501" y="221513"/>
                </a:lnTo>
                <a:lnTo>
                  <a:pt x="144853" y="227579"/>
                </a:lnTo>
                <a:lnTo>
                  <a:pt x="129848" y="241938"/>
                </a:lnTo>
                <a:lnTo>
                  <a:pt x="123751" y="248816"/>
                </a:lnTo>
                <a:lnTo>
                  <a:pt x="118734" y="255306"/>
                </a:lnTo>
                <a:lnTo>
                  <a:pt x="114436" y="261537"/>
                </a:lnTo>
                <a:lnTo>
                  <a:pt x="109667" y="265692"/>
                </a:lnTo>
                <a:lnTo>
                  <a:pt x="104582" y="268462"/>
                </a:lnTo>
                <a:lnTo>
                  <a:pt x="99287" y="270308"/>
                </a:lnTo>
                <a:lnTo>
                  <a:pt x="93852" y="272491"/>
                </a:lnTo>
                <a:lnTo>
                  <a:pt x="88324" y="274900"/>
                </a:lnTo>
                <a:lnTo>
                  <a:pt x="82733" y="277458"/>
                </a:lnTo>
                <a:lnTo>
                  <a:pt x="78054" y="279163"/>
                </a:lnTo>
                <a:lnTo>
                  <a:pt x="70314" y="281057"/>
                </a:lnTo>
                <a:lnTo>
                  <a:pt x="65012" y="281563"/>
                </a:lnTo>
                <a:lnTo>
                  <a:pt x="58620" y="281900"/>
                </a:lnTo>
                <a:lnTo>
                  <a:pt x="41050" y="282374"/>
                </a:lnTo>
                <a:lnTo>
                  <a:pt x="26580" y="282534"/>
                </a:lnTo>
                <a:lnTo>
                  <a:pt x="22521" y="280642"/>
                </a:lnTo>
                <a:lnTo>
                  <a:pt x="17910" y="277476"/>
                </a:lnTo>
                <a:lnTo>
                  <a:pt x="12930" y="273460"/>
                </a:lnTo>
                <a:lnTo>
                  <a:pt x="4858" y="266458"/>
                </a:lnTo>
                <a:lnTo>
                  <a:pt x="1372" y="263257"/>
                </a:lnTo>
                <a:lnTo>
                  <a:pt x="0" y="261124"/>
                </a:lnTo>
                <a:lnTo>
                  <a:pt x="38" y="259701"/>
                </a:lnTo>
                <a:lnTo>
                  <a:pt x="9430" y="250386"/>
                </a:lnTo>
                <a:lnTo>
                  <a:pt x="14732" y="245091"/>
                </a:lnTo>
                <a:lnTo>
                  <a:pt x="17479" y="243297"/>
                </a:lnTo>
                <a:lnTo>
                  <a:pt x="23072" y="241305"/>
                </a:lnTo>
                <a:lnTo>
                  <a:pt x="31273" y="237879"/>
                </a:lnTo>
                <a:lnTo>
                  <a:pt x="36127" y="235632"/>
                </a:lnTo>
                <a:lnTo>
                  <a:pt x="43173" y="233182"/>
                </a:lnTo>
                <a:lnTo>
                  <a:pt x="51680" y="230595"/>
                </a:lnTo>
                <a:lnTo>
                  <a:pt x="61162" y="227919"/>
                </a:lnTo>
                <a:lnTo>
                  <a:pt x="71292" y="226134"/>
                </a:lnTo>
                <a:lnTo>
                  <a:pt x="81857" y="224945"/>
                </a:lnTo>
                <a:lnTo>
                  <a:pt x="92709" y="224152"/>
                </a:lnTo>
                <a:lnTo>
                  <a:pt x="102802" y="224576"/>
                </a:lnTo>
                <a:lnTo>
                  <a:pt x="112388" y="225811"/>
                </a:lnTo>
                <a:lnTo>
                  <a:pt x="121636" y="227587"/>
                </a:lnTo>
                <a:lnTo>
                  <a:pt x="129706" y="228771"/>
                </a:lnTo>
                <a:lnTo>
                  <a:pt x="136991" y="229559"/>
                </a:lnTo>
                <a:lnTo>
                  <a:pt x="143754" y="230086"/>
                </a:lnTo>
                <a:lnTo>
                  <a:pt x="150166" y="231389"/>
                </a:lnTo>
                <a:lnTo>
                  <a:pt x="156347" y="233211"/>
                </a:lnTo>
                <a:lnTo>
                  <a:pt x="162372" y="235377"/>
                </a:lnTo>
                <a:lnTo>
                  <a:pt x="167341" y="237774"/>
                </a:lnTo>
                <a:lnTo>
                  <a:pt x="181743" y="246651"/>
                </a:lnTo>
                <a:lnTo>
                  <a:pt x="198948" y="255813"/>
                </a:lnTo>
                <a:lnTo>
                  <a:pt x="206966" y="260923"/>
                </a:lnTo>
                <a:lnTo>
                  <a:pt x="214215" y="266235"/>
                </a:lnTo>
                <a:lnTo>
                  <a:pt x="220953" y="271681"/>
                </a:lnTo>
                <a:lnTo>
                  <a:pt x="226398" y="275312"/>
                </a:lnTo>
                <a:lnTo>
                  <a:pt x="230980" y="277732"/>
                </a:lnTo>
                <a:lnTo>
                  <a:pt x="238612" y="281374"/>
                </a:lnTo>
                <a:lnTo>
                  <a:pt x="245178" y="286168"/>
                </a:lnTo>
                <a:lnTo>
                  <a:pt x="251272" y="288933"/>
                </a:lnTo>
                <a:lnTo>
                  <a:pt x="268720" y="291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3"/>
          <p:cNvSpPr/>
          <p:nvPr/>
        </p:nvSpPr>
        <p:spPr>
          <a:xfrm>
            <a:off x="6860857" y="4474845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38625" y="34290"/>
                </a:lnTo>
                <a:lnTo>
                  <a:pt x="43847" y="33337"/>
                </a:lnTo>
                <a:lnTo>
                  <a:pt x="48282" y="31750"/>
                </a:lnTo>
                <a:lnTo>
                  <a:pt x="52190" y="29739"/>
                </a:lnTo>
                <a:lnTo>
                  <a:pt x="58606" y="27446"/>
                </a:lnTo>
                <a:lnTo>
                  <a:pt x="66693" y="24965"/>
                </a:lnTo>
                <a:lnTo>
                  <a:pt x="85839" y="19668"/>
                </a:lnTo>
                <a:lnTo>
                  <a:pt x="107048" y="14139"/>
                </a:lnTo>
                <a:lnTo>
                  <a:pt x="117086" y="12283"/>
                </a:lnTo>
                <a:lnTo>
                  <a:pt x="126635" y="11046"/>
                </a:lnTo>
                <a:lnTo>
                  <a:pt x="135858" y="10221"/>
                </a:lnTo>
                <a:lnTo>
                  <a:pt x="143912" y="9671"/>
                </a:lnTo>
                <a:lnTo>
                  <a:pt x="151187" y="9305"/>
                </a:lnTo>
                <a:lnTo>
                  <a:pt x="157941" y="9061"/>
                </a:lnTo>
                <a:lnTo>
                  <a:pt x="165301" y="7945"/>
                </a:lnTo>
                <a:lnTo>
                  <a:pt x="173066" y="6250"/>
                </a:lnTo>
                <a:lnTo>
                  <a:pt x="181099" y="4166"/>
                </a:lnTo>
                <a:lnTo>
                  <a:pt x="187408" y="2777"/>
                </a:lnTo>
                <a:lnTo>
                  <a:pt x="192566" y="1851"/>
                </a:lnTo>
                <a:lnTo>
                  <a:pt x="196957" y="1234"/>
                </a:lnTo>
                <a:lnTo>
                  <a:pt x="202742" y="823"/>
                </a:lnTo>
                <a:lnTo>
                  <a:pt x="209457" y="548"/>
                </a:lnTo>
                <a:lnTo>
                  <a:pt x="231662" y="10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4"/>
          <p:cNvSpPr/>
          <p:nvPr/>
        </p:nvSpPr>
        <p:spPr>
          <a:xfrm>
            <a:off x="6843712" y="4569142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25718"/>
                </a:moveTo>
                <a:lnTo>
                  <a:pt x="23864" y="25718"/>
                </a:lnTo>
                <a:lnTo>
                  <a:pt x="33054" y="24765"/>
                </a:lnTo>
                <a:lnTo>
                  <a:pt x="114067" y="13786"/>
                </a:lnTo>
                <a:lnTo>
                  <a:pt x="133194" y="12048"/>
                </a:lnTo>
                <a:lnTo>
                  <a:pt x="151662" y="10890"/>
                </a:lnTo>
                <a:lnTo>
                  <a:pt x="169688" y="10117"/>
                </a:lnTo>
                <a:lnTo>
                  <a:pt x="190278" y="8650"/>
                </a:lnTo>
                <a:lnTo>
                  <a:pt x="254498" y="2987"/>
                </a:lnTo>
                <a:lnTo>
                  <a:pt x="269678" y="199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5"/>
          <p:cNvSpPr/>
          <p:nvPr/>
        </p:nvSpPr>
        <p:spPr>
          <a:xfrm>
            <a:off x="7340917" y="4277681"/>
            <a:ext cx="317000" cy="333606"/>
          </a:xfrm>
          <a:custGeom>
            <a:avLst/>
            <a:gdLst/>
            <a:ahLst/>
            <a:cxnLst/>
            <a:rect l="0" t="0" r="0" b="0"/>
            <a:pathLst>
              <a:path w="317000" h="333606">
                <a:moveTo>
                  <a:pt x="77152" y="25714"/>
                </a:moveTo>
                <a:lnTo>
                  <a:pt x="90805" y="16612"/>
                </a:lnTo>
                <a:lnTo>
                  <a:pt x="96732" y="12978"/>
                </a:lnTo>
                <a:lnTo>
                  <a:pt x="102588" y="9603"/>
                </a:lnTo>
                <a:lnTo>
                  <a:pt x="108398" y="6401"/>
                </a:lnTo>
                <a:lnTo>
                  <a:pt x="114175" y="4266"/>
                </a:lnTo>
                <a:lnTo>
                  <a:pt x="119932" y="2842"/>
                </a:lnTo>
                <a:lnTo>
                  <a:pt x="125674" y="1894"/>
                </a:lnTo>
                <a:lnTo>
                  <a:pt x="134595" y="840"/>
                </a:lnTo>
                <a:lnTo>
                  <a:pt x="138308" y="559"/>
                </a:lnTo>
                <a:lnTo>
                  <a:pt x="155133" y="246"/>
                </a:lnTo>
                <a:lnTo>
                  <a:pt x="215548" y="0"/>
                </a:lnTo>
                <a:lnTo>
                  <a:pt x="218946" y="952"/>
                </a:lnTo>
                <a:lnTo>
                  <a:pt x="225262" y="4548"/>
                </a:lnTo>
                <a:lnTo>
                  <a:pt x="227328" y="6841"/>
                </a:lnTo>
                <a:lnTo>
                  <a:pt x="228704" y="9322"/>
                </a:lnTo>
                <a:lnTo>
                  <a:pt x="229622" y="11928"/>
                </a:lnTo>
                <a:lnTo>
                  <a:pt x="230642" y="19905"/>
                </a:lnTo>
                <a:lnTo>
                  <a:pt x="230914" y="24698"/>
                </a:lnTo>
                <a:lnTo>
                  <a:pt x="230143" y="28847"/>
                </a:lnTo>
                <a:lnTo>
                  <a:pt x="226746" y="35996"/>
                </a:lnTo>
                <a:lnTo>
                  <a:pt x="222061" y="44889"/>
                </a:lnTo>
                <a:lnTo>
                  <a:pt x="215851" y="55191"/>
                </a:lnTo>
                <a:lnTo>
                  <a:pt x="211528" y="60605"/>
                </a:lnTo>
                <a:lnTo>
                  <a:pt x="206741" y="66120"/>
                </a:lnTo>
                <a:lnTo>
                  <a:pt x="201645" y="72653"/>
                </a:lnTo>
                <a:lnTo>
                  <a:pt x="196343" y="79867"/>
                </a:lnTo>
                <a:lnTo>
                  <a:pt x="190903" y="87533"/>
                </a:lnTo>
                <a:lnTo>
                  <a:pt x="183466" y="96454"/>
                </a:lnTo>
                <a:lnTo>
                  <a:pt x="174698" y="106211"/>
                </a:lnTo>
                <a:lnTo>
                  <a:pt x="165043" y="116526"/>
                </a:lnTo>
                <a:lnTo>
                  <a:pt x="156702" y="124355"/>
                </a:lnTo>
                <a:lnTo>
                  <a:pt x="149235" y="130527"/>
                </a:lnTo>
                <a:lnTo>
                  <a:pt x="142353" y="135594"/>
                </a:lnTo>
                <a:lnTo>
                  <a:pt x="135859" y="140877"/>
                </a:lnTo>
                <a:lnTo>
                  <a:pt x="129625" y="146305"/>
                </a:lnTo>
                <a:lnTo>
                  <a:pt x="118571" y="156462"/>
                </a:lnTo>
                <a:lnTo>
                  <a:pt x="110483" y="164152"/>
                </a:lnTo>
                <a:lnTo>
                  <a:pt x="105088" y="167536"/>
                </a:lnTo>
                <a:lnTo>
                  <a:pt x="98634" y="170744"/>
                </a:lnTo>
                <a:lnTo>
                  <a:pt x="91474" y="173836"/>
                </a:lnTo>
                <a:lnTo>
                  <a:pt x="85748" y="175897"/>
                </a:lnTo>
                <a:lnTo>
                  <a:pt x="76845" y="178187"/>
                </a:lnTo>
                <a:lnTo>
                  <a:pt x="75042" y="178797"/>
                </a:lnTo>
                <a:lnTo>
                  <a:pt x="74793" y="179205"/>
                </a:lnTo>
                <a:lnTo>
                  <a:pt x="75579" y="179476"/>
                </a:lnTo>
                <a:lnTo>
                  <a:pt x="77057" y="178704"/>
                </a:lnTo>
                <a:lnTo>
                  <a:pt x="85590" y="172115"/>
                </a:lnTo>
                <a:lnTo>
                  <a:pt x="98048" y="163489"/>
                </a:lnTo>
                <a:lnTo>
                  <a:pt x="105371" y="159474"/>
                </a:lnTo>
                <a:lnTo>
                  <a:pt x="113110" y="155845"/>
                </a:lnTo>
                <a:lnTo>
                  <a:pt x="121126" y="152473"/>
                </a:lnTo>
                <a:lnTo>
                  <a:pt x="128376" y="150225"/>
                </a:lnTo>
                <a:lnTo>
                  <a:pt x="135115" y="148726"/>
                </a:lnTo>
                <a:lnTo>
                  <a:pt x="141510" y="147727"/>
                </a:lnTo>
                <a:lnTo>
                  <a:pt x="148633" y="146109"/>
                </a:lnTo>
                <a:lnTo>
                  <a:pt x="156239" y="144077"/>
                </a:lnTo>
                <a:lnTo>
                  <a:pt x="164167" y="141770"/>
                </a:lnTo>
                <a:lnTo>
                  <a:pt x="172310" y="140232"/>
                </a:lnTo>
                <a:lnTo>
                  <a:pt x="180595" y="139207"/>
                </a:lnTo>
                <a:lnTo>
                  <a:pt x="188977" y="138523"/>
                </a:lnTo>
                <a:lnTo>
                  <a:pt x="196470" y="138068"/>
                </a:lnTo>
                <a:lnTo>
                  <a:pt x="209875" y="137561"/>
                </a:lnTo>
                <a:lnTo>
                  <a:pt x="232683" y="137276"/>
                </a:lnTo>
                <a:lnTo>
                  <a:pt x="239894" y="138188"/>
                </a:lnTo>
                <a:lnTo>
                  <a:pt x="246608" y="139750"/>
                </a:lnTo>
                <a:lnTo>
                  <a:pt x="252988" y="141743"/>
                </a:lnTo>
                <a:lnTo>
                  <a:pt x="259146" y="144024"/>
                </a:lnTo>
                <a:lnTo>
                  <a:pt x="265156" y="146497"/>
                </a:lnTo>
                <a:lnTo>
                  <a:pt x="271069" y="149098"/>
                </a:lnTo>
                <a:lnTo>
                  <a:pt x="280178" y="154529"/>
                </a:lnTo>
                <a:lnTo>
                  <a:pt x="288353" y="160117"/>
                </a:lnTo>
                <a:lnTo>
                  <a:pt x="293200" y="162941"/>
                </a:lnTo>
                <a:lnTo>
                  <a:pt x="302714" y="168618"/>
                </a:lnTo>
                <a:lnTo>
                  <a:pt x="310117" y="174317"/>
                </a:lnTo>
                <a:lnTo>
                  <a:pt x="312472" y="178122"/>
                </a:lnTo>
                <a:lnTo>
                  <a:pt x="315089" y="187431"/>
                </a:lnTo>
                <a:lnTo>
                  <a:pt x="315787" y="192580"/>
                </a:lnTo>
                <a:lnTo>
                  <a:pt x="316252" y="197918"/>
                </a:lnTo>
                <a:lnTo>
                  <a:pt x="316769" y="207976"/>
                </a:lnTo>
                <a:lnTo>
                  <a:pt x="316999" y="215622"/>
                </a:lnTo>
                <a:lnTo>
                  <a:pt x="314203" y="221851"/>
                </a:lnTo>
                <a:lnTo>
                  <a:pt x="309481" y="229815"/>
                </a:lnTo>
                <a:lnTo>
                  <a:pt x="303476" y="238934"/>
                </a:lnTo>
                <a:lnTo>
                  <a:pt x="296615" y="247870"/>
                </a:lnTo>
                <a:lnTo>
                  <a:pt x="289183" y="256686"/>
                </a:lnTo>
                <a:lnTo>
                  <a:pt x="281372" y="265420"/>
                </a:lnTo>
                <a:lnTo>
                  <a:pt x="274258" y="272195"/>
                </a:lnTo>
                <a:lnTo>
                  <a:pt x="267612" y="277665"/>
                </a:lnTo>
                <a:lnTo>
                  <a:pt x="261276" y="282263"/>
                </a:lnTo>
                <a:lnTo>
                  <a:pt x="255146" y="286282"/>
                </a:lnTo>
                <a:lnTo>
                  <a:pt x="249155" y="289913"/>
                </a:lnTo>
                <a:lnTo>
                  <a:pt x="234560" y="298393"/>
                </a:lnTo>
                <a:lnTo>
                  <a:pt x="212199" y="311687"/>
                </a:lnTo>
                <a:lnTo>
                  <a:pt x="199569" y="317328"/>
                </a:lnTo>
                <a:lnTo>
                  <a:pt x="186386" y="322040"/>
                </a:lnTo>
                <a:lnTo>
                  <a:pt x="172835" y="326135"/>
                </a:lnTo>
                <a:lnTo>
                  <a:pt x="160943" y="328864"/>
                </a:lnTo>
                <a:lnTo>
                  <a:pt x="150158" y="330684"/>
                </a:lnTo>
                <a:lnTo>
                  <a:pt x="140110" y="331897"/>
                </a:lnTo>
                <a:lnTo>
                  <a:pt x="126745" y="332706"/>
                </a:lnTo>
                <a:lnTo>
                  <a:pt x="94113" y="333605"/>
                </a:lnTo>
                <a:lnTo>
                  <a:pt x="81792" y="332892"/>
                </a:lnTo>
                <a:lnTo>
                  <a:pt x="72625" y="331464"/>
                </a:lnTo>
                <a:lnTo>
                  <a:pt x="65562" y="329560"/>
                </a:lnTo>
                <a:lnTo>
                  <a:pt x="58948" y="328290"/>
                </a:lnTo>
                <a:lnTo>
                  <a:pt x="52634" y="327444"/>
                </a:lnTo>
                <a:lnTo>
                  <a:pt x="46519" y="326880"/>
                </a:lnTo>
                <a:lnTo>
                  <a:pt x="37186" y="323712"/>
                </a:lnTo>
                <a:lnTo>
                  <a:pt x="27957" y="318178"/>
                </a:lnTo>
                <a:lnTo>
                  <a:pt x="0" y="3000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6"/>
          <p:cNvSpPr/>
          <p:nvPr/>
        </p:nvSpPr>
        <p:spPr>
          <a:xfrm>
            <a:off x="7778115" y="4226242"/>
            <a:ext cx="34291" cy="402909"/>
          </a:xfrm>
          <a:custGeom>
            <a:avLst/>
            <a:gdLst/>
            <a:ahLst/>
            <a:cxnLst/>
            <a:rect l="0" t="0" r="0" b="0"/>
            <a:pathLst>
              <a:path w="34291" h="402909">
                <a:moveTo>
                  <a:pt x="0" y="0"/>
                </a:moveTo>
                <a:lnTo>
                  <a:pt x="0" y="9102"/>
                </a:lnTo>
                <a:lnTo>
                  <a:pt x="952" y="15593"/>
                </a:lnTo>
                <a:lnTo>
                  <a:pt x="2540" y="23730"/>
                </a:lnTo>
                <a:lnTo>
                  <a:pt x="4551" y="32965"/>
                </a:lnTo>
                <a:lnTo>
                  <a:pt x="4939" y="41027"/>
                </a:lnTo>
                <a:lnTo>
                  <a:pt x="4245" y="48306"/>
                </a:lnTo>
                <a:lnTo>
                  <a:pt x="2830" y="55064"/>
                </a:lnTo>
                <a:lnTo>
                  <a:pt x="2839" y="62427"/>
                </a:lnTo>
                <a:lnTo>
                  <a:pt x="3798" y="70193"/>
                </a:lnTo>
                <a:lnTo>
                  <a:pt x="5389" y="78228"/>
                </a:lnTo>
                <a:lnTo>
                  <a:pt x="7402" y="93109"/>
                </a:lnTo>
                <a:lnTo>
                  <a:pt x="12180" y="135045"/>
                </a:lnTo>
                <a:lnTo>
                  <a:pt x="14787" y="152895"/>
                </a:lnTo>
                <a:lnTo>
                  <a:pt x="17478" y="167652"/>
                </a:lnTo>
                <a:lnTo>
                  <a:pt x="20225" y="180348"/>
                </a:lnTo>
                <a:lnTo>
                  <a:pt x="22056" y="191670"/>
                </a:lnTo>
                <a:lnTo>
                  <a:pt x="23277" y="202075"/>
                </a:lnTo>
                <a:lnTo>
                  <a:pt x="24090" y="211869"/>
                </a:lnTo>
                <a:lnTo>
                  <a:pt x="25585" y="222208"/>
                </a:lnTo>
                <a:lnTo>
                  <a:pt x="27534" y="232912"/>
                </a:lnTo>
                <a:lnTo>
                  <a:pt x="29785" y="243857"/>
                </a:lnTo>
                <a:lnTo>
                  <a:pt x="31287" y="254011"/>
                </a:lnTo>
                <a:lnTo>
                  <a:pt x="32288" y="263638"/>
                </a:lnTo>
                <a:lnTo>
                  <a:pt x="32955" y="272914"/>
                </a:lnTo>
                <a:lnTo>
                  <a:pt x="33400" y="281003"/>
                </a:lnTo>
                <a:lnTo>
                  <a:pt x="33894" y="295070"/>
                </a:lnTo>
                <a:lnTo>
                  <a:pt x="34172" y="318251"/>
                </a:lnTo>
                <a:lnTo>
                  <a:pt x="3429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85800"/>
            <a:ext cx="445770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0" y="11430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21</a:t>
            </a:r>
            <a:r>
              <a:rPr lang="en-US" sz="2400" dirty="0"/>
              <a:t>. If </a:t>
            </a:r>
            <a:r>
              <a:rPr lang="en-US" sz="2400" dirty="0" smtClean="0"/>
              <a:t>AC bisects  angle BAD</a:t>
            </a:r>
            <a:r>
              <a:rPr lang="en-US" sz="2400" dirty="0"/>
              <a:t>, </a:t>
            </a:r>
            <a:r>
              <a:rPr lang="en-US" sz="2400" dirty="0" smtClean="0"/>
              <a:t>m angle BAC </a:t>
            </a:r>
            <a:r>
              <a:rPr lang="en-US" sz="2400" dirty="0"/>
              <a:t>= (y - 8), and </a:t>
            </a:r>
            <a:r>
              <a:rPr lang="en-US" sz="2400" dirty="0" smtClean="0"/>
              <a:t>m angle CAD </a:t>
            </a:r>
            <a:r>
              <a:rPr lang="en-US" sz="2400" dirty="0"/>
              <a:t>= (5y - 100), find the value of y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/>
              <a:t>22. If </a:t>
            </a:r>
            <a:r>
              <a:rPr lang="en-US" sz="2400" dirty="0" smtClean="0"/>
              <a:t>m angle EAD </a:t>
            </a:r>
            <a:r>
              <a:rPr lang="en-US" sz="2400" dirty="0"/>
              <a:t>= 20 and </a:t>
            </a:r>
            <a:r>
              <a:rPr lang="en-US" sz="2400" dirty="0" smtClean="0"/>
              <a:t>m angle DAC </a:t>
            </a:r>
            <a:r>
              <a:rPr lang="en-US" sz="2400" dirty="0"/>
              <a:t>= 45, find </a:t>
            </a:r>
            <a:r>
              <a:rPr lang="en-US" sz="2400" dirty="0" smtClean="0"/>
              <a:t>m angle EAC</a:t>
            </a:r>
            <a:r>
              <a:rPr lang="en-US" sz="2400" dirty="0"/>
              <a:t>.</a:t>
            </a:r>
          </a:p>
        </p:txBody>
      </p:sp>
      <p:sp>
        <p:nvSpPr>
          <p:cNvPr id="5" name="SMARTPenAnnotation24"/>
          <p:cNvSpPr/>
          <p:nvPr/>
        </p:nvSpPr>
        <p:spPr>
          <a:xfrm>
            <a:off x="1316347" y="2637347"/>
            <a:ext cx="304657" cy="397189"/>
          </a:xfrm>
          <a:custGeom>
            <a:avLst/>
            <a:gdLst/>
            <a:ahLst/>
            <a:cxnLst/>
            <a:rect l="0" t="0" r="0" b="0"/>
            <a:pathLst>
              <a:path w="304657" h="397189">
                <a:moveTo>
                  <a:pt x="23820" y="140142"/>
                </a:moveTo>
                <a:lnTo>
                  <a:pt x="4507" y="140142"/>
                </a:lnTo>
                <a:lnTo>
                  <a:pt x="2372" y="141095"/>
                </a:lnTo>
                <a:lnTo>
                  <a:pt x="949" y="142683"/>
                </a:lnTo>
                <a:lnTo>
                  <a:pt x="0" y="144694"/>
                </a:lnTo>
                <a:lnTo>
                  <a:pt x="320" y="146034"/>
                </a:lnTo>
                <a:lnTo>
                  <a:pt x="1486" y="146928"/>
                </a:lnTo>
                <a:lnTo>
                  <a:pt x="3216" y="147523"/>
                </a:lnTo>
                <a:lnTo>
                  <a:pt x="4369" y="148873"/>
                </a:lnTo>
                <a:lnTo>
                  <a:pt x="5137" y="150726"/>
                </a:lnTo>
                <a:lnTo>
                  <a:pt x="5650" y="152913"/>
                </a:lnTo>
                <a:lnTo>
                  <a:pt x="11299" y="160423"/>
                </a:lnTo>
                <a:lnTo>
                  <a:pt x="19208" y="169159"/>
                </a:lnTo>
                <a:lnTo>
                  <a:pt x="25898" y="176216"/>
                </a:lnTo>
                <a:lnTo>
                  <a:pt x="35019" y="185545"/>
                </a:lnTo>
                <a:lnTo>
                  <a:pt x="37953" y="187555"/>
                </a:lnTo>
                <a:lnTo>
                  <a:pt x="46634" y="191338"/>
                </a:lnTo>
                <a:lnTo>
                  <a:pt x="52375" y="195599"/>
                </a:lnTo>
                <a:lnTo>
                  <a:pt x="60641" y="200667"/>
                </a:lnTo>
                <a:lnTo>
                  <a:pt x="65512" y="203352"/>
                </a:lnTo>
                <a:lnTo>
                  <a:pt x="76005" y="208876"/>
                </a:lnTo>
                <a:lnTo>
                  <a:pt x="81470" y="211682"/>
                </a:lnTo>
                <a:lnTo>
                  <a:pt x="87018" y="213553"/>
                </a:lnTo>
                <a:lnTo>
                  <a:pt x="92622" y="214801"/>
                </a:lnTo>
                <a:lnTo>
                  <a:pt x="98263" y="215632"/>
                </a:lnTo>
                <a:lnTo>
                  <a:pt x="103929" y="216186"/>
                </a:lnTo>
                <a:lnTo>
                  <a:pt x="109611" y="216556"/>
                </a:lnTo>
                <a:lnTo>
                  <a:pt x="120052" y="216967"/>
                </a:lnTo>
                <a:lnTo>
                  <a:pt x="127867" y="217149"/>
                </a:lnTo>
                <a:lnTo>
                  <a:pt x="158477" y="217282"/>
                </a:lnTo>
                <a:lnTo>
                  <a:pt x="163121" y="216334"/>
                </a:lnTo>
                <a:lnTo>
                  <a:pt x="170822" y="212740"/>
                </a:lnTo>
                <a:lnTo>
                  <a:pt x="177419" y="207968"/>
                </a:lnTo>
                <a:lnTo>
                  <a:pt x="185431" y="199815"/>
                </a:lnTo>
                <a:lnTo>
                  <a:pt x="191568" y="192307"/>
                </a:lnTo>
                <a:lnTo>
                  <a:pt x="206007" y="173804"/>
                </a:lnTo>
                <a:lnTo>
                  <a:pt x="221950" y="152881"/>
                </a:lnTo>
                <a:lnTo>
                  <a:pt x="228296" y="141967"/>
                </a:lnTo>
                <a:lnTo>
                  <a:pt x="233480" y="130881"/>
                </a:lnTo>
                <a:lnTo>
                  <a:pt x="237888" y="119681"/>
                </a:lnTo>
                <a:lnTo>
                  <a:pt x="240827" y="109357"/>
                </a:lnTo>
                <a:lnTo>
                  <a:pt x="242786" y="99616"/>
                </a:lnTo>
                <a:lnTo>
                  <a:pt x="244093" y="90265"/>
                </a:lnTo>
                <a:lnTo>
                  <a:pt x="244963" y="82126"/>
                </a:lnTo>
                <a:lnTo>
                  <a:pt x="245544" y="74795"/>
                </a:lnTo>
                <a:lnTo>
                  <a:pt x="245931" y="68002"/>
                </a:lnTo>
                <a:lnTo>
                  <a:pt x="245236" y="61569"/>
                </a:lnTo>
                <a:lnTo>
                  <a:pt x="241925" y="49341"/>
                </a:lnTo>
                <a:lnTo>
                  <a:pt x="239818" y="40096"/>
                </a:lnTo>
                <a:lnTo>
                  <a:pt x="239256" y="36297"/>
                </a:lnTo>
                <a:lnTo>
                  <a:pt x="237929" y="32813"/>
                </a:lnTo>
                <a:lnTo>
                  <a:pt x="233914" y="26401"/>
                </a:lnTo>
                <a:lnTo>
                  <a:pt x="226415" y="17836"/>
                </a:lnTo>
                <a:lnTo>
                  <a:pt x="218637" y="8631"/>
                </a:lnTo>
                <a:lnTo>
                  <a:pt x="214259" y="0"/>
                </a:lnTo>
                <a:lnTo>
                  <a:pt x="213644" y="42"/>
                </a:lnTo>
                <a:lnTo>
                  <a:pt x="213235" y="1022"/>
                </a:lnTo>
                <a:lnTo>
                  <a:pt x="213914" y="1675"/>
                </a:lnTo>
                <a:lnTo>
                  <a:pt x="215319" y="2111"/>
                </a:lnTo>
                <a:lnTo>
                  <a:pt x="217209" y="2402"/>
                </a:lnTo>
                <a:lnTo>
                  <a:pt x="218468" y="3548"/>
                </a:lnTo>
                <a:lnTo>
                  <a:pt x="219308" y="5264"/>
                </a:lnTo>
                <a:lnTo>
                  <a:pt x="219868" y="7361"/>
                </a:lnTo>
                <a:lnTo>
                  <a:pt x="225570" y="14771"/>
                </a:lnTo>
                <a:lnTo>
                  <a:pt x="233502" y="24414"/>
                </a:lnTo>
                <a:lnTo>
                  <a:pt x="240202" y="35050"/>
                </a:lnTo>
                <a:lnTo>
                  <a:pt x="248895" y="48667"/>
                </a:lnTo>
                <a:lnTo>
                  <a:pt x="253880" y="56299"/>
                </a:lnTo>
                <a:lnTo>
                  <a:pt x="258156" y="63292"/>
                </a:lnTo>
                <a:lnTo>
                  <a:pt x="261959" y="69859"/>
                </a:lnTo>
                <a:lnTo>
                  <a:pt x="268724" y="82236"/>
                </a:lnTo>
                <a:lnTo>
                  <a:pt x="274906" y="94086"/>
                </a:lnTo>
                <a:lnTo>
                  <a:pt x="278841" y="103723"/>
                </a:lnTo>
                <a:lnTo>
                  <a:pt x="283369" y="115863"/>
                </a:lnTo>
                <a:lnTo>
                  <a:pt x="288293" y="129671"/>
                </a:lnTo>
                <a:lnTo>
                  <a:pt x="292528" y="143639"/>
                </a:lnTo>
                <a:lnTo>
                  <a:pt x="296303" y="157714"/>
                </a:lnTo>
                <a:lnTo>
                  <a:pt x="299773" y="171859"/>
                </a:lnTo>
                <a:lnTo>
                  <a:pt x="302086" y="184147"/>
                </a:lnTo>
                <a:lnTo>
                  <a:pt x="303628" y="195196"/>
                </a:lnTo>
                <a:lnTo>
                  <a:pt x="304656" y="205420"/>
                </a:lnTo>
                <a:lnTo>
                  <a:pt x="304389" y="216998"/>
                </a:lnTo>
                <a:lnTo>
                  <a:pt x="303259" y="229480"/>
                </a:lnTo>
                <a:lnTo>
                  <a:pt x="301552" y="242563"/>
                </a:lnTo>
                <a:lnTo>
                  <a:pt x="299462" y="256048"/>
                </a:lnTo>
                <a:lnTo>
                  <a:pt x="294600" y="283731"/>
                </a:lnTo>
                <a:lnTo>
                  <a:pt x="291018" y="294924"/>
                </a:lnTo>
                <a:lnTo>
                  <a:pt x="286724" y="304290"/>
                </a:lnTo>
                <a:lnTo>
                  <a:pt x="281957" y="312439"/>
                </a:lnTo>
                <a:lnTo>
                  <a:pt x="276874" y="321682"/>
                </a:lnTo>
                <a:lnTo>
                  <a:pt x="266146" y="342112"/>
                </a:lnTo>
                <a:lnTo>
                  <a:pt x="260618" y="350036"/>
                </a:lnTo>
                <a:lnTo>
                  <a:pt x="255028" y="356272"/>
                </a:lnTo>
                <a:lnTo>
                  <a:pt x="249396" y="361381"/>
                </a:lnTo>
                <a:lnTo>
                  <a:pt x="240599" y="372138"/>
                </a:lnTo>
                <a:lnTo>
                  <a:pt x="236919" y="377674"/>
                </a:lnTo>
                <a:lnTo>
                  <a:pt x="232561" y="381364"/>
                </a:lnTo>
                <a:lnTo>
                  <a:pt x="227751" y="383825"/>
                </a:lnTo>
                <a:lnTo>
                  <a:pt x="218278" y="387511"/>
                </a:lnTo>
                <a:lnTo>
                  <a:pt x="210893" y="392324"/>
                </a:lnTo>
                <a:lnTo>
                  <a:pt x="201896" y="395098"/>
                </a:lnTo>
                <a:lnTo>
                  <a:pt x="192500" y="396331"/>
                </a:lnTo>
                <a:lnTo>
                  <a:pt x="185149" y="396879"/>
                </a:lnTo>
                <a:lnTo>
                  <a:pt x="175655" y="397188"/>
                </a:lnTo>
                <a:lnTo>
                  <a:pt x="172668" y="396278"/>
                </a:lnTo>
                <a:lnTo>
                  <a:pt x="163914" y="391400"/>
                </a:lnTo>
                <a:lnTo>
                  <a:pt x="158157" y="389925"/>
                </a:lnTo>
                <a:lnTo>
                  <a:pt x="156240" y="387627"/>
                </a:lnTo>
                <a:lnTo>
                  <a:pt x="154963" y="384190"/>
                </a:lnTo>
                <a:lnTo>
                  <a:pt x="152407" y="371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"/>
          <p:cNvSpPr/>
          <p:nvPr/>
        </p:nvSpPr>
        <p:spPr>
          <a:xfrm>
            <a:off x="1648777" y="2460307"/>
            <a:ext cx="128588" cy="120016"/>
          </a:xfrm>
          <a:custGeom>
            <a:avLst/>
            <a:gdLst/>
            <a:ahLst/>
            <a:cxnLst/>
            <a:rect l="0" t="0" r="0" b="0"/>
            <a:pathLst>
              <a:path w="128588" h="120016">
                <a:moveTo>
                  <a:pt x="0" y="120015"/>
                </a:moveTo>
                <a:lnTo>
                  <a:pt x="4551" y="110914"/>
                </a:lnTo>
                <a:lnTo>
                  <a:pt x="6844" y="108232"/>
                </a:lnTo>
                <a:lnTo>
                  <a:pt x="9325" y="106445"/>
                </a:lnTo>
                <a:lnTo>
                  <a:pt x="11932" y="105253"/>
                </a:lnTo>
                <a:lnTo>
                  <a:pt x="16527" y="101601"/>
                </a:lnTo>
                <a:lnTo>
                  <a:pt x="22448" y="96309"/>
                </a:lnTo>
                <a:lnTo>
                  <a:pt x="29253" y="89924"/>
                </a:lnTo>
                <a:lnTo>
                  <a:pt x="35694" y="84714"/>
                </a:lnTo>
                <a:lnTo>
                  <a:pt x="41894" y="80289"/>
                </a:lnTo>
                <a:lnTo>
                  <a:pt x="47932" y="76386"/>
                </a:lnTo>
                <a:lnTo>
                  <a:pt x="53862" y="72831"/>
                </a:lnTo>
                <a:lnTo>
                  <a:pt x="59720" y="69509"/>
                </a:lnTo>
                <a:lnTo>
                  <a:pt x="65531" y="66342"/>
                </a:lnTo>
                <a:lnTo>
                  <a:pt x="70357" y="63278"/>
                </a:lnTo>
                <a:lnTo>
                  <a:pt x="74527" y="60283"/>
                </a:lnTo>
                <a:lnTo>
                  <a:pt x="78260" y="57334"/>
                </a:lnTo>
                <a:lnTo>
                  <a:pt x="81701" y="53463"/>
                </a:lnTo>
                <a:lnTo>
                  <a:pt x="84947" y="48977"/>
                </a:lnTo>
                <a:lnTo>
                  <a:pt x="88064" y="44081"/>
                </a:lnTo>
                <a:lnTo>
                  <a:pt x="92047" y="39865"/>
                </a:lnTo>
                <a:lnTo>
                  <a:pt x="96607" y="36102"/>
                </a:lnTo>
                <a:lnTo>
                  <a:pt x="101552" y="32640"/>
                </a:lnTo>
                <a:lnTo>
                  <a:pt x="105801" y="28428"/>
                </a:lnTo>
                <a:lnTo>
                  <a:pt x="109587" y="23714"/>
                </a:lnTo>
                <a:lnTo>
                  <a:pt x="113063" y="18667"/>
                </a:lnTo>
                <a:lnTo>
                  <a:pt x="116333" y="14350"/>
                </a:lnTo>
                <a:lnTo>
                  <a:pt x="119465" y="10519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"/>
          <p:cNvSpPr/>
          <p:nvPr/>
        </p:nvSpPr>
        <p:spPr>
          <a:xfrm>
            <a:off x="1743142" y="2237631"/>
            <a:ext cx="324227" cy="179412"/>
          </a:xfrm>
          <a:custGeom>
            <a:avLst/>
            <a:gdLst/>
            <a:ahLst/>
            <a:cxnLst/>
            <a:rect l="0" t="0" r="0" b="0"/>
            <a:pathLst>
              <a:path w="324227" h="179412">
                <a:moveTo>
                  <a:pt x="42795" y="16936"/>
                </a:moveTo>
                <a:lnTo>
                  <a:pt x="35414" y="2174"/>
                </a:lnTo>
                <a:lnTo>
                  <a:pt x="33112" y="1380"/>
                </a:lnTo>
                <a:lnTo>
                  <a:pt x="25474" y="497"/>
                </a:lnTo>
                <a:lnTo>
                  <a:pt x="19565" y="0"/>
                </a:lnTo>
                <a:lnTo>
                  <a:pt x="13103" y="4964"/>
                </a:lnTo>
                <a:lnTo>
                  <a:pt x="8713" y="8955"/>
                </a:lnTo>
                <a:lnTo>
                  <a:pt x="5786" y="12568"/>
                </a:lnTo>
                <a:lnTo>
                  <a:pt x="3835" y="15929"/>
                </a:lnTo>
                <a:lnTo>
                  <a:pt x="2534" y="19122"/>
                </a:lnTo>
                <a:lnTo>
                  <a:pt x="1667" y="22203"/>
                </a:lnTo>
                <a:lnTo>
                  <a:pt x="1089" y="25210"/>
                </a:lnTo>
                <a:lnTo>
                  <a:pt x="703" y="28167"/>
                </a:lnTo>
                <a:lnTo>
                  <a:pt x="446" y="31091"/>
                </a:lnTo>
                <a:lnTo>
                  <a:pt x="275" y="33993"/>
                </a:lnTo>
                <a:lnTo>
                  <a:pt x="161" y="36880"/>
                </a:lnTo>
                <a:lnTo>
                  <a:pt x="0" y="50044"/>
                </a:lnTo>
                <a:lnTo>
                  <a:pt x="930" y="55201"/>
                </a:lnTo>
                <a:lnTo>
                  <a:pt x="2502" y="60543"/>
                </a:lnTo>
                <a:lnTo>
                  <a:pt x="4503" y="66010"/>
                </a:lnTo>
                <a:lnTo>
                  <a:pt x="6790" y="70607"/>
                </a:lnTo>
                <a:lnTo>
                  <a:pt x="9266" y="74624"/>
                </a:lnTo>
                <a:lnTo>
                  <a:pt x="11870" y="78255"/>
                </a:lnTo>
                <a:lnTo>
                  <a:pt x="15511" y="80675"/>
                </a:lnTo>
                <a:lnTo>
                  <a:pt x="24636" y="83365"/>
                </a:lnTo>
                <a:lnTo>
                  <a:pt x="32502" y="84560"/>
                </a:lnTo>
                <a:lnTo>
                  <a:pt x="40125" y="85091"/>
                </a:lnTo>
                <a:lnTo>
                  <a:pt x="49863" y="85327"/>
                </a:lnTo>
                <a:lnTo>
                  <a:pt x="57985" y="84438"/>
                </a:lnTo>
                <a:lnTo>
                  <a:pt x="68162" y="82892"/>
                </a:lnTo>
                <a:lnTo>
                  <a:pt x="79709" y="80909"/>
                </a:lnTo>
                <a:lnTo>
                  <a:pt x="90264" y="78635"/>
                </a:lnTo>
                <a:lnTo>
                  <a:pt x="100159" y="76166"/>
                </a:lnTo>
                <a:lnTo>
                  <a:pt x="109612" y="73568"/>
                </a:lnTo>
                <a:lnTo>
                  <a:pt x="118772" y="71835"/>
                </a:lnTo>
                <a:lnTo>
                  <a:pt x="127737" y="70681"/>
                </a:lnTo>
                <a:lnTo>
                  <a:pt x="136570" y="69911"/>
                </a:lnTo>
                <a:lnTo>
                  <a:pt x="148174" y="68445"/>
                </a:lnTo>
                <a:lnTo>
                  <a:pt x="176308" y="64277"/>
                </a:lnTo>
                <a:lnTo>
                  <a:pt x="188954" y="62784"/>
                </a:lnTo>
                <a:lnTo>
                  <a:pt x="200241" y="61789"/>
                </a:lnTo>
                <a:lnTo>
                  <a:pt x="219451" y="60683"/>
                </a:lnTo>
                <a:lnTo>
                  <a:pt x="234339" y="60192"/>
                </a:lnTo>
                <a:lnTo>
                  <a:pt x="241928" y="61013"/>
                </a:lnTo>
                <a:lnTo>
                  <a:pt x="249846" y="62513"/>
                </a:lnTo>
                <a:lnTo>
                  <a:pt x="257981" y="64466"/>
                </a:lnTo>
                <a:lnTo>
                  <a:pt x="265310" y="66720"/>
                </a:lnTo>
                <a:lnTo>
                  <a:pt x="272101" y="69176"/>
                </a:lnTo>
                <a:lnTo>
                  <a:pt x="278533" y="71765"/>
                </a:lnTo>
                <a:lnTo>
                  <a:pt x="288220" y="74642"/>
                </a:lnTo>
                <a:lnTo>
                  <a:pt x="296653" y="76873"/>
                </a:lnTo>
                <a:lnTo>
                  <a:pt x="306751" y="81040"/>
                </a:lnTo>
                <a:lnTo>
                  <a:pt x="310205" y="83484"/>
                </a:lnTo>
                <a:lnTo>
                  <a:pt x="312509" y="86066"/>
                </a:lnTo>
                <a:lnTo>
                  <a:pt x="316020" y="91476"/>
                </a:lnTo>
                <a:lnTo>
                  <a:pt x="320756" y="97055"/>
                </a:lnTo>
                <a:lnTo>
                  <a:pt x="322400" y="100828"/>
                </a:lnTo>
                <a:lnTo>
                  <a:pt x="323496" y="105250"/>
                </a:lnTo>
                <a:lnTo>
                  <a:pt x="324226" y="110102"/>
                </a:lnTo>
                <a:lnTo>
                  <a:pt x="323761" y="114289"/>
                </a:lnTo>
                <a:lnTo>
                  <a:pt x="322498" y="118033"/>
                </a:lnTo>
                <a:lnTo>
                  <a:pt x="320704" y="121481"/>
                </a:lnTo>
                <a:lnTo>
                  <a:pt x="317603" y="126638"/>
                </a:lnTo>
                <a:lnTo>
                  <a:pt x="309077" y="139988"/>
                </a:lnTo>
                <a:lnTo>
                  <a:pt x="304136" y="145643"/>
                </a:lnTo>
                <a:lnTo>
                  <a:pt x="298937" y="150366"/>
                </a:lnTo>
                <a:lnTo>
                  <a:pt x="293567" y="154466"/>
                </a:lnTo>
                <a:lnTo>
                  <a:pt x="288081" y="158153"/>
                </a:lnTo>
                <a:lnTo>
                  <a:pt x="282519" y="161563"/>
                </a:lnTo>
                <a:lnTo>
                  <a:pt x="276906" y="164789"/>
                </a:lnTo>
                <a:lnTo>
                  <a:pt x="271259" y="166940"/>
                </a:lnTo>
                <a:lnTo>
                  <a:pt x="265589" y="168374"/>
                </a:lnTo>
                <a:lnTo>
                  <a:pt x="259905" y="169330"/>
                </a:lnTo>
                <a:lnTo>
                  <a:pt x="252305" y="170919"/>
                </a:lnTo>
                <a:lnTo>
                  <a:pt x="233700" y="175225"/>
                </a:lnTo>
                <a:lnTo>
                  <a:pt x="225310" y="176755"/>
                </a:lnTo>
                <a:lnTo>
                  <a:pt x="217812" y="177775"/>
                </a:lnTo>
                <a:lnTo>
                  <a:pt x="210908" y="178454"/>
                </a:lnTo>
                <a:lnTo>
                  <a:pt x="204400" y="178907"/>
                </a:lnTo>
                <a:lnTo>
                  <a:pt x="198157" y="179210"/>
                </a:lnTo>
                <a:lnTo>
                  <a:pt x="192090" y="179411"/>
                </a:lnTo>
                <a:lnTo>
                  <a:pt x="187092" y="178593"/>
                </a:lnTo>
                <a:lnTo>
                  <a:pt x="178999" y="175144"/>
                </a:lnTo>
                <a:lnTo>
                  <a:pt x="164538" y="167847"/>
                </a:lnTo>
                <a:lnTo>
                  <a:pt x="156275" y="162430"/>
                </a:lnTo>
                <a:lnTo>
                  <a:pt x="152739" y="159652"/>
                </a:lnTo>
                <a:lnTo>
                  <a:pt x="149428" y="155895"/>
                </a:lnTo>
                <a:lnTo>
                  <a:pt x="146269" y="151485"/>
                </a:lnTo>
                <a:lnTo>
                  <a:pt x="143210" y="146641"/>
                </a:lnTo>
                <a:lnTo>
                  <a:pt x="140219" y="142458"/>
                </a:lnTo>
                <a:lnTo>
                  <a:pt x="137271" y="138717"/>
                </a:lnTo>
                <a:lnTo>
                  <a:pt x="134354" y="135271"/>
                </a:lnTo>
                <a:lnTo>
                  <a:pt x="132409" y="131069"/>
                </a:lnTo>
                <a:lnTo>
                  <a:pt x="131113" y="126362"/>
                </a:lnTo>
                <a:lnTo>
                  <a:pt x="130249" y="121319"/>
                </a:lnTo>
                <a:lnTo>
                  <a:pt x="124481" y="82366"/>
                </a:lnTo>
                <a:lnTo>
                  <a:pt x="122017" y="70081"/>
                </a:lnTo>
                <a:lnTo>
                  <a:pt x="119423" y="59986"/>
                </a:lnTo>
                <a:lnTo>
                  <a:pt x="116740" y="51351"/>
                </a:lnTo>
                <a:lnTo>
                  <a:pt x="113999" y="43689"/>
                </a:lnTo>
                <a:lnTo>
                  <a:pt x="111220" y="36677"/>
                </a:lnTo>
                <a:lnTo>
                  <a:pt x="108414" y="30096"/>
                </a:lnTo>
                <a:lnTo>
                  <a:pt x="105591" y="24757"/>
                </a:lnTo>
                <a:lnTo>
                  <a:pt x="102756" y="20245"/>
                </a:lnTo>
                <a:lnTo>
                  <a:pt x="99914" y="16285"/>
                </a:lnTo>
                <a:lnTo>
                  <a:pt x="97067" y="13644"/>
                </a:lnTo>
                <a:lnTo>
                  <a:pt x="94216" y="11884"/>
                </a:lnTo>
                <a:lnTo>
                  <a:pt x="91363" y="10711"/>
                </a:lnTo>
                <a:lnTo>
                  <a:pt x="85653" y="6867"/>
                </a:lnTo>
                <a:lnTo>
                  <a:pt x="82797" y="4508"/>
                </a:lnTo>
                <a:lnTo>
                  <a:pt x="78988" y="3888"/>
                </a:lnTo>
                <a:lnTo>
                  <a:pt x="69676" y="5740"/>
                </a:lnTo>
                <a:lnTo>
                  <a:pt x="64525" y="6614"/>
                </a:lnTo>
                <a:lnTo>
                  <a:pt x="59187" y="7197"/>
                </a:lnTo>
                <a:lnTo>
                  <a:pt x="53723" y="7586"/>
                </a:lnTo>
                <a:lnTo>
                  <a:pt x="49128" y="8798"/>
                </a:lnTo>
                <a:lnTo>
                  <a:pt x="41482" y="12684"/>
                </a:lnTo>
                <a:lnTo>
                  <a:pt x="32369" y="17586"/>
                </a:lnTo>
                <a:lnTo>
                  <a:pt x="20098" y="23944"/>
                </a:lnTo>
                <a:lnTo>
                  <a:pt x="15880" y="27353"/>
                </a:lnTo>
                <a:lnTo>
                  <a:pt x="8505" y="34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"/>
          <p:cNvSpPr/>
          <p:nvPr/>
        </p:nvSpPr>
        <p:spPr>
          <a:xfrm>
            <a:off x="1786266" y="2975129"/>
            <a:ext cx="212289" cy="299567"/>
          </a:xfrm>
          <a:custGeom>
            <a:avLst/>
            <a:gdLst/>
            <a:ahLst/>
            <a:cxnLst/>
            <a:rect l="0" t="0" r="0" b="0"/>
            <a:pathLst>
              <a:path w="212289" h="299567">
                <a:moveTo>
                  <a:pt x="76823" y="50963"/>
                </a:moveTo>
                <a:lnTo>
                  <a:pt x="81374" y="41862"/>
                </a:lnTo>
                <a:lnTo>
                  <a:pt x="86149" y="34853"/>
                </a:lnTo>
                <a:lnTo>
                  <a:pt x="88755" y="31650"/>
                </a:lnTo>
                <a:lnTo>
                  <a:pt x="91652" y="25552"/>
                </a:lnTo>
                <a:lnTo>
                  <a:pt x="92424" y="22593"/>
                </a:lnTo>
                <a:lnTo>
                  <a:pt x="93891" y="20619"/>
                </a:lnTo>
                <a:lnTo>
                  <a:pt x="95822" y="19304"/>
                </a:lnTo>
                <a:lnTo>
                  <a:pt x="101460" y="16890"/>
                </a:lnTo>
                <a:lnTo>
                  <a:pt x="110316" y="12642"/>
                </a:lnTo>
                <a:lnTo>
                  <a:pt x="114392" y="10176"/>
                </a:lnTo>
                <a:lnTo>
                  <a:pt x="118061" y="7579"/>
                </a:lnTo>
                <a:lnTo>
                  <a:pt x="127662" y="0"/>
                </a:lnTo>
                <a:lnTo>
                  <a:pt x="127860" y="795"/>
                </a:lnTo>
                <a:lnTo>
                  <a:pt x="128082" y="4219"/>
                </a:lnTo>
                <a:lnTo>
                  <a:pt x="127188" y="6465"/>
                </a:lnTo>
                <a:lnTo>
                  <a:pt x="123655" y="11501"/>
                </a:lnTo>
                <a:lnTo>
                  <a:pt x="120427" y="14178"/>
                </a:lnTo>
                <a:lnTo>
                  <a:pt x="116370" y="16915"/>
                </a:lnTo>
                <a:lnTo>
                  <a:pt x="111760" y="19692"/>
                </a:lnTo>
                <a:lnTo>
                  <a:pt x="100115" y="32020"/>
                </a:lnTo>
                <a:lnTo>
                  <a:pt x="83778" y="50717"/>
                </a:lnTo>
                <a:lnTo>
                  <a:pt x="40149" y="101690"/>
                </a:lnTo>
                <a:lnTo>
                  <a:pt x="32371" y="110499"/>
                </a:lnTo>
                <a:lnTo>
                  <a:pt x="25281" y="119229"/>
                </a:lnTo>
                <a:lnTo>
                  <a:pt x="18649" y="127906"/>
                </a:lnTo>
                <a:lnTo>
                  <a:pt x="3420" y="148712"/>
                </a:lnTo>
                <a:lnTo>
                  <a:pt x="1337" y="154097"/>
                </a:lnTo>
                <a:lnTo>
                  <a:pt x="165" y="162484"/>
                </a:lnTo>
                <a:lnTo>
                  <a:pt x="0" y="165315"/>
                </a:lnTo>
                <a:lnTo>
                  <a:pt x="843" y="168155"/>
                </a:lnTo>
                <a:lnTo>
                  <a:pt x="4319" y="173851"/>
                </a:lnTo>
                <a:lnTo>
                  <a:pt x="6580" y="175751"/>
                </a:lnTo>
                <a:lnTo>
                  <a:pt x="9039" y="177017"/>
                </a:lnTo>
                <a:lnTo>
                  <a:pt x="11632" y="177862"/>
                </a:lnTo>
                <a:lnTo>
                  <a:pt x="17052" y="181340"/>
                </a:lnTo>
                <a:lnTo>
                  <a:pt x="19831" y="183601"/>
                </a:lnTo>
                <a:lnTo>
                  <a:pt x="22636" y="185108"/>
                </a:lnTo>
                <a:lnTo>
                  <a:pt x="28293" y="186783"/>
                </a:lnTo>
                <a:lnTo>
                  <a:pt x="31134" y="186277"/>
                </a:lnTo>
                <a:lnTo>
                  <a:pt x="36832" y="183175"/>
                </a:lnTo>
                <a:lnTo>
                  <a:pt x="42540" y="181162"/>
                </a:lnTo>
                <a:lnTo>
                  <a:pt x="45395" y="180625"/>
                </a:lnTo>
                <a:lnTo>
                  <a:pt x="51108" y="177488"/>
                </a:lnTo>
                <a:lnTo>
                  <a:pt x="53965" y="175318"/>
                </a:lnTo>
                <a:lnTo>
                  <a:pt x="59679" y="171966"/>
                </a:lnTo>
                <a:lnTo>
                  <a:pt x="67299" y="167827"/>
                </a:lnTo>
                <a:lnTo>
                  <a:pt x="97802" y="152046"/>
                </a:lnTo>
                <a:lnTo>
                  <a:pt x="106049" y="148832"/>
                </a:lnTo>
                <a:lnTo>
                  <a:pt x="115357" y="145737"/>
                </a:lnTo>
                <a:lnTo>
                  <a:pt x="125373" y="142720"/>
                </a:lnTo>
                <a:lnTo>
                  <a:pt x="133955" y="139757"/>
                </a:lnTo>
                <a:lnTo>
                  <a:pt x="141581" y="136829"/>
                </a:lnTo>
                <a:lnTo>
                  <a:pt x="148570" y="133925"/>
                </a:lnTo>
                <a:lnTo>
                  <a:pt x="154182" y="131988"/>
                </a:lnTo>
                <a:lnTo>
                  <a:pt x="158876" y="130697"/>
                </a:lnTo>
                <a:lnTo>
                  <a:pt x="162958" y="129837"/>
                </a:lnTo>
                <a:lnTo>
                  <a:pt x="166631" y="130215"/>
                </a:lnTo>
                <a:lnTo>
                  <a:pt x="170033" y="131420"/>
                </a:lnTo>
                <a:lnTo>
                  <a:pt x="176352" y="134347"/>
                </a:lnTo>
                <a:lnTo>
                  <a:pt x="182336" y="135648"/>
                </a:lnTo>
                <a:lnTo>
                  <a:pt x="188170" y="138766"/>
                </a:lnTo>
                <a:lnTo>
                  <a:pt x="193938" y="143326"/>
                </a:lnTo>
                <a:lnTo>
                  <a:pt x="199677" y="148528"/>
                </a:lnTo>
                <a:lnTo>
                  <a:pt x="202541" y="150297"/>
                </a:lnTo>
                <a:lnTo>
                  <a:pt x="208263" y="152261"/>
                </a:lnTo>
                <a:lnTo>
                  <a:pt x="210170" y="153738"/>
                </a:lnTo>
                <a:lnTo>
                  <a:pt x="211441" y="155675"/>
                </a:lnTo>
                <a:lnTo>
                  <a:pt x="212288" y="157918"/>
                </a:lnTo>
                <a:lnTo>
                  <a:pt x="211901" y="162272"/>
                </a:lnTo>
                <a:lnTo>
                  <a:pt x="210690" y="168031"/>
                </a:lnTo>
                <a:lnTo>
                  <a:pt x="208930" y="174728"/>
                </a:lnTo>
                <a:lnTo>
                  <a:pt x="206805" y="181099"/>
                </a:lnTo>
                <a:lnTo>
                  <a:pt x="204435" y="187250"/>
                </a:lnTo>
                <a:lnTo>
                  <a:pt x="201903" y="193256"/>
                </a:lnTo>
                <a:lnTo>
                  <a:pt x="198310" y="199165"/>
                </a:lnTo>
                <a:lnTo>
                  <a:pt x="194009" y="205009"/>
                </a:lnTo>
                <a:lnTo>
                  <a:pt x="189237" y="210811"/>
                </a:lnTo>
                <a:lnTo>
                  <a:pt x="185103" y="215631"/>
                </a:lnTo>
                <a:lnTo>
                  <a:pt x="181395" y="219796"/>
                </a:lnTo>
                <a:lnTo>
                  <a:pt x="177970" y="223526"/>
                </a:lnTo>
                <a:lnTo>
                  <a:pt x="150396" y="251530"/>
                </a:lnTo>
                <a:lnTo>
                  <a:pt x="141112" y="259922"/>
                </a:lnTo>
                <a:lnTo>
                  <a:pt x="133017" y="266469"/>
                </a:lnTo>
                <a:lnTo>
                  <a:pt x="125716" y="271786"/>
                </a:lnTo>
                <a:lnTo>
                  <a:pt x="118944" y="276283"/>
                </a:lnTo>
                <a:lnTo>
                  <a:pt x="112524" y="280234"/>
                </a:lnTo>
                <a:lnTo>
                  <a:pt x="106339" y="283820"/>
                </a:lnTo>
                <a:lnTo>
                  <a:pt x="94386" y="290345"/>
                </a:lnTo>
                <a:lnTo>
                  <a:pt x="88532" y="293419"/>
                </a:lnTo>
                <a:lnTo>
                  <a:pt x="83677" y="295468"/>
                </a:lnTo>
                <a:lnTo>
                  <a:pt x="79487" y="296834"/>
                </a:lnTo>
                <a:lnTo>
                  <a:pt x="75742" y="297744"/>
                </a:lnTo>
                <a:lnTo>
                  <a:pt x="72292" y="298351"/>
                </a:lnTo>
                <a:lnTo>
                  <a:pt x="65920" y="299026"/>
                </a:lnTo>
                <a:lnTo>
                  <a:pt x="59912" y="299326"/>
                </a:lnTo>
                <a:lnTo>
                  <a:pt x="51106" y="2995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"/>
          <p:cNvSpPr/>
          <p:nvPr/>
        </p:nvSpPr>
        <p:spPr>
          <a:xfrm>
            <a:off x="2000250" y="2892242"/>
            <a:ext cx="290214" cy="322446"/>
          </a:xfrm>
          <a:custGeom>
            <a:avLst/>
            <a:gdLst/>
            <a:ahLst/>
            <a:cxnLst/>
            <a:rect l="0" t="0" r="0" b="0"/>
            <a:pathLst>
              <a:path w="290214" h="322446">
                <a:moveTo>
                  <a:pt x="0" y="99560"/>
                </a:moveTo>
                <a:lnTo>
                  <a:pt x="4550" y="113213"/>
                </a:lnTo>
                <a:lnTo>
                  <a:pt x="6785" y="122455"/>
                </a:lnTo>
                <a:lnTo>
                  <a:pt x="7380" y="126254"/>
                </a:lnTo>
                <a:lnTo>
                  <a:pt x="10582" y="133014"/>
                </a:lnTo>
                <a:lnTo>
                  <a:pt x="12770" y="136150"/>
                </a:lnTo>
                <a:lnTo>
                  <a:pt x="15200" y="142175"/>
                </a:lnTo>
                <a:lnTo>
                  <a:pt x="15848" y="145115"/>
                </a:lnTo>
                <a:lnTo>
                  <a:pt x="19108" y="150922"/>
                </a:lnTo>
                <a:lnTo>
                  <a:pt x="26299" y="159546"/>
                </a:lnTo>
                <a:lnTo>
                  <a:pt x="34462" y="168134"/>
                </a:lnTo>
                <a:lnTo>
                  <a:pt x="37262" y="170993"/>
                </a:lnTo>
                <a:lnTo>
                  <a:pt x="45453" y="176711"/>
                </a:lnTo>
                <a:lnTo>
                  <a:pt x="54491" y="181474"/>
                </a:lnTo>
                <a:lnTo>
                  <a:pt x="61683" y="183591"/>
                </a:lnTo>
                <a:lnTo>
                  <a:pt x="68054" y="184532"/>
                </a:lnTo>
                <a:lnTo>
                  <a:pt x="71087" y="184783"/>
                </a:lnTo>
                <a:lnTo>
                  <a:pt x="74061" y="183998"/>
                </a:lnTo>
                <a:lnTo>
                  <a:pt x="82798" y="179295"/>
                </a:lnTo>
                <a:lnTo>
                  <a:pt x="88551" y="177860"/>
                </a:lnTo>
                <a:lnTo>
                  <a:pt x="93324" y="175573"/>
                </a:lnTo>
                <a:lnTo>
                  <a:pt x="99363" y="172143"/>
                </a:lnTo>
                <a:lnTo>
                  <a:pt x="106247" y="167951"/>
                </a:lnTo>
                <a:lnTo>
                  <a:pt x="111789" y="163252"/>
                </a:lnTo>
                <a:lnTo>
                  <a:pt x="116436" y="158213"/>
                </a:lnTo>
                <a:lnTo>
                  <a:pt x="123187" y="148488"/>
                </a:lnTo>
                <a:lnTo>
                  <a:pt x="126187" y="140991"/>
                </a:lnTo>
                <a:lnTo>
                  <a:pt x="136977" y="113212"/>
                </a:lnTo>
                <a:lnTo>
                  <a:pt x="138943" y="102946"/>
                </a:lnTo>
                <a:lnTo>
                  <a:pt x="139301" y="93245"/>
                </a:lnTo>
                <a:lnTo>
                  <a:pt x="138587" y="83920"/>
                </a:lnTo>
                <a:lnTo>
                  <a:pt x="138111" y="75798"/>
                </a:lnTo>
                <a:lnTo>
                  <a:pt x="137582" y="61694"/>
                </a:lnTo>
                <a:lnTo>
                  <a:pt x="137285" y="29392"/>
                </a:lnTo>
                <a:lnTo>
                  <a:pt x="136291" y="20396"/>
                </a:lnTo>
                <a:lnTo>
                  <a:pt x="134675" y="13447"/>
                </a:lnTo>
                <a:lnTo>
                  <a:pt x="132646" y="7861"/>
                </a:lnTo>
                <a:lnTo>
                  <a:pt x="133198" y="4137"/>
                </a:lnTo>
                <a:lnTo>
                  <a:pt x="135471" y="1655"/>
                </a:lnTo>
                <a:lnTo>
                  <a:pt x="138891" y="0"/>
                </a:lnTo>
                <a:lnTo>
                  <a:pt x="144029" y="801"/>
                </a:lnTo>
                <a:lnTo>
                  <a:pt x="150312" y="3241"/>
                </a:lnTo>
                <a:lnTo>
                  <a:pt x="157358" y="6772"/>
                </a:lnTo>
                <a:lnTo>
                  <a:pt x="167770" y="12937"/>
                </a:lnTo>
                <a:lnTo>
                  <a:pt x="194579" y="29946"/>
                </a:lnTo>
                <a:lnTo>
                  <a:pt x="205919" y="37910"/>
                </a:lnTo>
                <a:lnTo>
                  <a:pt x="215384" y="45125"/>
                </a:lnTo>
                <a:lnTo>
                  <a:pt x="223599" y="51840"/>
                </a:lnTo>
                <a:lnTo>
                  <a:pt x="232886" y="60127"/>
                </a:lnTo>
                <a:lnTo>
                  <a:pt x="253365" y="79494"/>
                </a:lnTo>
                <a:lnTo>
                  <a:pt x="262255" y="89993"/>
                </a:lnTo>
                <a:lnTo>
                  <a:pt x="270086" y="100802"/>
                </a:lnTo>
                <a:lnTo>
                  <a:pt x="277212" y="111818"/>
                </a:lnTo>
                <a:lnTo>
                  <a:pt x="281963" y="121067"/>
                </a:lnTo>
                <a:lnTo>
                  <a:pt x="285130" y="129138"/>
                </a:lnTo>
                <a:lnTo>
                  <a:pt x="287241" y="136424"/>
                </a:lnTo>
                <a:lnTo>
                  <a:pt x="288649" y="146043"/>
                </a:lnTo>
                <a:lnTo>
                  <a:pt x="289588" y="157219"/>
                </a:lnTo>
                <a:lnTo>
                  <a:pt x="290213" y="169432"/>
                </a:lnTo>
                <a:lnTo>
                  <a:pt x="289678" y="180431"/>
                </a:lnTo>
                <a:lnTo>
                  <a:pt x="288368" y="190622"/>
                </a:lnTo>
                <a:lnTo>
                  <a:pt x="286543" y="200273"/>
                </a:lnTo>
                <a:lnTo>
                  <a:pt x="284373" y="208612"/>
                </a:lnTo>
                <a:lnTo>
                  <a:pt x="281975" y="216076"/>
                </a:lnTo>
                <a:lnTo>
                  <a:pt x="279423" y="222957"/>
                </a:lnTo>
                <a:lnTo>
                  <a:pt x="276769" y="229450"/>
                </a:lnTo>
                <a:lnTo>
                  <a:pt x="274048" y="235683"/>
                </a:lnTo>
                <a:lnTo>
                  <a:pt x="271281" y="241744"/>
                </a:lnTo>
                <a:lnTo>
                  <a:pt x="266579" y="249594"/>
                </a:lnTo>
                <a:lnTo>
                  <a:pt x="260586" y="258638"/>
                </a:lnTo>
                <a:lnTo>
                  <a:pt x="253734" y="268477"/>
                </a:lnTo>
                <a:lnTo>
                  <a:pt x="248213" y="275989"/>
                </a:lnTo>
                <a:lnTo>
                  <a:pt x="243580" y="281949"/>
                </a:lnTo>
                <a:lnTo>
                  <a:pt x="234940" y="291112"/>
                </a:lnTo>
                <a:lnTo>
                  <a:pt x="229969" y="294889"/>
                </a:lnTo>
                <a:lnTo>
                  <a:pt x="203752" y="312345"/>
                </a:lnTo>
                <a:lnTo>
                  <a:pt x="195842" y="315712"/>
                </a:lnTo>
                <a:lnTo>
                  <a:pt x="187711" y="317956"/>
                </a:lnTo>
                <a:lnTo>
                  <a:pt x="179433" y="319453"/>
                </a:lnTo>
                <a:lnTo>
                  <a:pt x="172962" y="320450"/>
                </a:lnTo>
                <a:lnTo>
                  <a:pt x="167695" y="321115"/>
                </a:lnTo>
                <a:lnTo>
                  <a:pt x="163232" y="321558"/>
                </a:lnTo>
                <a:lnTo>
                  <a:pt x="158351" y="321854"/>
                </a:lnTo>
                <a:lnTo>
                  <a:pt x="147848" y="322182"/>
                </a:lnTo>
                <a:lnTo>
                  <a:pt x="128587" y="3224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"/>
          <p:cNvSpPr/>
          <p:nvPr/>
        </p:nvSpPr>
        <p:spPr>
          <a:xfrm>
            <a:off x="2283142" y="2674620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0" y="171450"/>
                </a:moveTo>
                <a:lnTo>
                  <a:pt x="4551" y="162348"/>
                </a:lnTo>
                <a:lnTo>
                  <a:pt x="6844" y="158714"/>
                </a:lnTo>
                <a:lnTo>
                  <a:pt x="9325" y="155340"/>
                </a:lnTo>
                <a:lnTo>
                  <a:pt x="11932" y="152137"/>
                </a:lnTo>
                <a:lnTo>
                  <a:pt x="22242" y="142382"/>
                </a:lnTo>
                <a:lnTo>
                  <a:pt x="82604" y="87215"/>
                </a:lnTo>
                <a:lnTo>
                  <a:pt x="101483" y="69242"/>
                </a:lnTo>
                <a:lnTo>
                  <a:pt x="119399" y="51729"/>
                </a:lnTo>
                <a:lnTo>
                  <a:pt x="126272" y="44011"/>
                </a:lnTo>
                <a:lnTo>
                  <a:pt x="131806" y="36960"/>
                </a:lnTo>
                <a:lnTo>
                  <a:pt x="136448" y="30355"/>
                </a:lnTo>
                <a:lnTo>
                  <a:pt x="140495" y="24999"/>
                </a:lnTo>
                <a:lnTo>
                  <a:pt x="144146" y="20476"/>
                </a:lnTo>
                <a:lnTo>
                  <a:pt x="147532" y="16508"/>
                </a:lnTo>
                <a:lnTo>
                  <a:pt x="150742" y="12910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"/>
          <p:cNvSpPr/>
          <p:nvPr/>
        </p:nvSpPr>
        <p:spPr>
          <a:xfrm>
            <a:off x="2463164" y="2451735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0" y="0"/>
                </a:moveTo>
                <a:lnTo>
                  <a:pt x="4551" y="4551"/>
                </a:lnTo>
                <a:lnTo>
                  <a:pt x="7797" y="8748"/>
                </a:lnTo>
                <a:lnTo>
                  <a:pt x="11866" y="14405"/>
                </a:lnTo>
                <a:lnTo>
                  <a:pt x="16483" y="21033"/>
                </a:lnTo>
                <a:lnTo>
                  <a:pt x="21466" y="26404"/>
                </a:lnTo>
                <a:lnTo>
                  <a:pt x="26693" y="30938"/>
                </a:lnTo>
                <a:lnTo>
                  <a:pt x="32083" y="34913"/>
                </a:lnTo>
                <a:lnTo>
                  <a:pt x="36629" y="39467"/>
                </a:lnTo>
                <a:lnTo>
                  <a:pt x="40612" y="44409"/>
                </a:lnTo>
                <a:lnTo>
                  <a:pt x="44220" y="49608"/>
                </a:lnTo>
                <a:lnTo>
                  <a:pt x="47577" y="54980"/>
                </a:lnTo>
                <a:lnTo>
                  <a:pt x="50769" y="60465"/>
                </a:lnTo>
                <a:lnTo>
                  <a:pt x="53848" y="66027"/>
                </a:lnTo>
                <a:lnTo>
                  <a:pt x="56854" y="70688"/>
                </a:lnTo>
                <a:lnTo>
                  <a:pt x="59810" y="74748"/>
                </a:lnTo>
                <a:lnTo>
                  <a:pt x="62734" y="78407"/>
                </a:lnTo>
                <a:lnTo>
                  <a:pt x="66588" y="82751"/>
                </a:lnTo>
                <a:lnTo>
                  <a:pt x="75950" y="92658"/>
                </a:lnTo>
                <a:lnTo>
                  <a:pt x="80161" y="97967"/>
                </a:lnTo>
                <a:lnTo>
                  <a:pt x="83921" y="103411"/>
                </a:lnTo>
                <a:lnTo>
                  <a:pt x="98843" y="127795"/>
                </a:lnTo>
                <a:lnTo>
                  <a:pt x="105901" y="139489"/>
                </a:lnTo>
                <a:lnTo>
                  <a:pt x="110606" y="148238"/>
                </a:lnTo>
                <a:lnTo>
                  <a:pt x="113742" y="155022"/>
                </a:lnTo>
                <a:lnTo>
                  <a:pt x="115833" y="160498"/>
                </a:lnTo>
                <a:lnTo>
                  <a:pt x="119133" y="166054"/>
                </a:lnTo>
                <a:lnTo>
                  <a:pt x="123237" y="171662"/>
                </a:lnTo>
                <a:lnTo>
                  <a:pt x="127878" y="177307"/>
                </a:lnTo>
                <a:lnTo>
                  <a:pt x="131925" y="182974"/>
                </a:lnTo>
                <a:lnTo>
                  <a:pt x="135575" y="188658"/>
                </a:lnTo>
                <a:lnTo>
                  <a:pt x="138961" y="194352"/>
                </a:lnTo>
                <a:lnTo>
                  <a:pt x="142171" y="198148"/>
                </a:lnTo>
                <a:lnTo>
                  <a:pt x="145263" y="200678"/>
                </a:lnTo>
                <a:lnTo>
                  <a:pt x="154305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"/>
          <p:cNvSpPr/>
          <p:nvPr/>
        </p:nvSpPr>
        <p:spPr>
          <a:xfrm>
            <a:off x="2608897" y="2314599"/>
            <a:ext cx="177943" cy="205558"/>
          </a:xfrm>
          <a:custGeom>
            <a:avLst/>
            <a:gdLst/>
            <a:ahLst/>
            <a:cxnLst/>
            <a:rect l="0" t="0" r="0" b="0"/>
            <a:pathLst>
              <a:path w="177943" h="205558">
                <a:moveTo>
                  <a:pt x="17145" y="17121"/>
                </a:moveTo>
                <a:lnTo>
                  <a:pt x="17145" y="129063"/>
                </a:lnTo>
                <a:lnTo>
                  <a:pt x="19050" y="138422"/>
                </a:lnTo>
                <a:lnTo>
                  <a:pt x="22225" y="148470"/>
                </a:lnTo>
                <a:lnTo>
                  <a:pt x="26247" y="158980"/>
                </a:lnTo>
                <a:lnTo>
                  <a:pt x="28928" y="166938"/>
                </a:lnTo>
                <a:lnTo>
                  <a:pt x="30715" y="173197"/>
                </a:lnTo>
                <a:lnTo>
                  <a:pt x="31907" y="178321"/>
                </a:lnTo>
                <a:lnTo>
                  <a:pt x="34606" y="182690"/>
                </a:lnTo>
                <a:lnTo>
                  <a:pt x="38311" y="186555"/>
                </a:lnTo>
                <a:lnTo>
                  <a:pt x="42685" y="190084"/>
                </a:lnTo>
                <a:lnTo>
                  <a:pt x="46554" y="193390"/>
                </a:lnTo>
                <a:lnTo>
                  <a:pt x="50086" y="196546"/>
                </a:lnTo>
                <a:lnTo>
                  <a:pt x="53393" y="199602"/>
                </a:lnTo>
                <a:lnTo>
                  <a:pt x="57503" y="201640"/>
                </a:lnTo>
                <a:lnTo>
                  <a:pt x="62148" y="202999"/>
                </a:lnTo>
                <a:lnTo>
                  <a:pt x="67149" y="203904"/>
                </a:lnTo>
                <a:lnTo>
                  <a:pt x="71436" y="204508"/>
                </a:lnTo>
                <a:lnTo>
                  <a:pt x="75247" y="204910"/>
                </a:lnTo>
                <a:lnTo>
                  <a:pt x="78739" y="205179"/>
                </a:lnTo>
                <a:lnTo>
                  <a:pt x="82973" y="205358"/>
                </a:lnTo>
                <a:lnTo>
                  <a:pt x="92757" y="205557"/>
                </a:lnTo>
                <a:lnTo>
                  <a:pt x="98033" y="204657"/>
                </a:lnTo>
                <a:lnTo>
                  <a:pt x="103455" y="203105"/>
                </a:lnTo>
                <a:lnTo>
                  <a:pt x="108975" y="201117"/>
                </a:lnTo>
                <a:lnTo>
                  <a:pt x="113607" y="198840"/>
                </a:lnTo>
                <a:lnTo>
                  <a:pt x="117648" y="196370"/>
                </a:lnTo>
                <a:lnTo>
                  <a:pt x="121295" y="193770"/>
                </a:lnTo>
                <a:lnTo>
                  <a:pt x="125631" y="190132"/>
                </a:lnTo>
                <a:lnTo>
                  <a:pt x="130426" y="185801"/>
                </a:lnTo>
                <a:lnTo>
                  <a:pt x="135528" y="181009"/>
                </a:lnTo>
                <a:lnTo>
                  <a:pt x="139882" y="175910"/>
                </a:lnTo>
                <a:lnTo>
                  <a:pt x="143737" y="170605"/>
                </a:lnTo>
                <a:lnTo>
                  <a:pt x="147260" y="165164"/>
                </a:lnTo>
                <a:lnTo>
                  <a:pt x="151513" y="157726"/>
                </a:lnTo>
                <a:lnTo>
                  <a:pt x="161319" y="139302"/>
                </a:lnTo>
                <a:lnTo>
                  <a:pt x="165649" y="130007"/>
                </a:lnTo>
                <a:lnTo>
                  <a:pt x="169488" y="120953"/>
                </a:lnTo>
                <a:lnTo>
                  <a:pt x="172999" y="112060"/>
                </a:lnTo>
                <a:lnTo>
                  <a:pt x="175340" y="104226"/>
                </a:lnTo>
                <a:lnTo>
                  <a:pt x="176901" y="97098"/>
                </a:lnTo>
                <a:lnTo>
                  <a:pt x="177942" y="90441"/>
                </a:lnTo>
                <a:lnTo>
                  <a:pt x="177683" y="84099"/>
                </a:lnTo>
                <a:lnTo>
                  <a:pt x="176558" y="77965"/>
                </a:lnTo>
                <a:lnTo>
                  <a:pt x="174855" y="71971"/>
                </a:lnTo>
                <a:lnTo>
                  <a:pt x="171815" y="65118"/>
                </a:lnTo>
                <a:lnTo>
                  <a:pt x="167883" y="57691"/>
                </a:lnTo>
                <a:lnTo>
                  <a:pt x="163357" y="49883"/>
                </a:lnTo>
                <a:lnTo>
                  <a:pt x="158435" y="43724"/>
                </a:lnTo>
                <a:lnTo>
                  <a:pt x="153248" y="38666"/>
                </a:lnTo>
                <a:lnTo>
                  <a:pt x="147886" y="34342"/>
                </a:lnTo>
                <a:lnTo>
                  <a:pt x="142405" y="29554"/>
                </a:lnTo>
                <a:lnTo>
                  <a:pt x="136847" y="24457"/>
                </a:lnTo>
                <a:lnTo>
                  <a:pt x="122462" y="10722"/>
                </a:lnTo>
                <a:lnTo>
                  <a:pt x="118789" y="7140"/>
                </a:lnTo>
                <a:lnTo>
                  <a:pt x="113483" y="4752"/>
                </a:lnTo>
                <a:lnTo>
                  <a:pt x="107088" y="3160"/>
                </a:lnTo>
                <a:lnTo>
                  <a:pt x="99967" y="2098"/>
                </a:lnTo>
                <a:lnTo>
                  <a:pt x="94267" y="1391"/>
                </a:lnTo>
                <a:lnTo>
                  <a:pt x="89515" y="919"/>
                </a:lnTo>
                <a:lnTo>
                  <a:pt x="85394" y="605"/>
                </a:lnTo>
                <a:lnTo>
                  <a:pt x="80742" y="395"/>
                </a:lnTo>
                <a:lnTo>
                  <a:pt x="70493" y="162"/>
                </a:lnTo>
                <a:lnTo>
                  <a:pt x="40198" y="0"/>
                </a:lnTo>
                <a:lnTo>
                  <a:pt x="0" y="8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"/>
          <p:cNvSpPr/>
          <p:nvPr/>
        </p:nvSpPr>
        <p:spPr>
          <a:xfrm>
            <a:off x="2840751" y="2108835"/>
            <a:ext cx="219744" cy="264398"/>
          </a:xfrm>
          <a:custGeom>
            <a:avLst/>
            <a:gdLst/>
            <a:ahLst/>
            <a:cxnLst/>
            <a:rect l="0" t="0" r="0" b="0"/>
            <a:pathLst>
              <a:path w="219744" h="264398">
                <a:moveTo>
                  <a:pt x="33893" y="0"/>
                </a:moveTo>
                <a:lnTo>
                  <a:pt x="33893" y="18203"/>
                </a:lnTo>
                <a:lnTo>
                  <a:pt x="32941" y="24518"/>
                </a:lnTo>
                <a:lnTo>
                  <a:pt x="31353" y="29680"/>
                </a:lnTo>
                <a:lnTo>
                  <a:pt x="29343" y="34074"/>
                </a:lnTo>
                <a:lnTo>
                  <a:pt x="27050" y="40813"/>
                </a:lnTo>
                <a:lnTo>
                  <a:pt x="24568" y="49116"/>
                </a:lnTo>
                <a:lnTo>
                  <a:pt x="21962" y="58461"/>
                </a:lnTo>
                <a:lnTo>
                  <a:pt x="16525" y="76465"/>
                </a:lnTo>
                <a:lnTo>
                  <a:pt x="13742" y="85267"/>
                </a:lnTo>
                <a:lnTo>
                  <a:pt x="11887" y="92087"/>
                </a:lnTo>
                <a:lnTo>
                  <a:pt x="10650" y="97586"/>
                </a:lnTo>
                <a:lnTo>
                  <a:pt x="4114" y="136010"/>
                </a:lnTo>
                <a:lnTo>
                  <a:pt x="2610" y="146871"/>
                </a:lnTo>
                <a:lnTo>
                  <a:pt x="1608" y="156016"/>
                </a:lnTo>
                <a:lnTo>
                  <a:pt x="940" y="164018"/>
                </a:lnTo>
                <a:lnTo>
                  <a:pt x="494" y="171258"/>
                </a:lnTo>
                <a:lnTo>
                  <a:pt x="0" y="184382"/>
                </a:lnTo>
                <a:lnTo>
                  <a:pt x="1772" y="192453"/>
                </a:lnTo>
                <a:lnTo>
                  <a:pt x="4859" y="201645"/>
                </a:lnTo>
                <a:lnTo>
                  <a:pt x="8822" y="211582"/>
                </a:lnTo>
                <a:lnTo>
                  <a:pt x="12417" y="219160"/>
                </a:lnTo>
                <a:lnTo>
                  <a:pt x="15766" y="225164"/>
                </a:lnTo>
                <a:lnTo>
                  <a:pt x="18951" y="230119"/>
                </a:lnTo>
                <a:lnTo>
                  <a:pt x="25030" y="238165"/>
                </a:lnTo>
                <a:lnTo>
                  <a:pt x="27984" y="241644"/>
                </a:lnTo>
                <a:lnTo>
                  <a:pt x="31859" y="244916"/>
                </a:lnTo>
                <a:lnTo>
                  <a:pt x="36347" y="248050"/>
                </a:lnTo>
                <a:lnTo>
                  <a:pt x="41244" y="251091"/>
                </a:lnTo>
                <a:lnTo>
                  <a:pt x="45462" y="253119"/>
                </a:lnTo>
                <a:lnTo>
                  <a:pt x="49225" y="254471"/>
                </a:lnTo>
                <a:lnTo>
                  <a:pt x="52687" y="255372"/>
                </a:lnTo>
                <a:lnTo>
                  <a:pt x="56900" y="256926"/>
                </a:lnTo>
                <a:lnTo>
                  <a:pt x="61614" y="258913"/>
                </a:lnTo>
                <a:lnTo>
                  <a:pt x="66661" y="261191"/>
                </a:lnTo>
                <a:lnTo>
                  <a:pt x="70979" y="262710"/>
                </a:lnTo>
                <a:lnTo>
                  <a:pt x="74809" y="263722"/>
                </a:lnTo>
                <a:lnTo>
                  <a:pt x="78316" y="264397"/>
                </a:lnTo>
                <a:lnTo>
                  <a:pt x="83511" y="263894"/>
                </a:lnTo>
                <a:lnTo>
                  <a:pt x="89832" y="262607"/>
                </a:lnTo>
                <a:lnTo>
                  <a:pt x="96903" y="260796"/>
                </a:lnTo>
                <a:lnTo>
                  <a:pt x="104475" y="258637"/>
                </a:lnTo>
                <a:lnTo>
                  <a:pt x="120508" y="253697"/>
                </a:lnTo>
                <a:lnTo>
                  <a:pt x="127831" y="251046"/>
                </a:lnTo>
                <a:lnTo>
                  <a:pt x="134619" y="248326"/>
                </a:lnTo>
                <a:lnTo>
                  <a:pt x="141049" y="245561"/>
                </a:lnTo>
                <a:lnTo>
                  <a:pt x="149145" y="239907"/>
                </a:lnTo>
                <a:lnTo>
                  <a:pt x="158353" y="232328"/>
                </a:lnTo>
                <a:lnTo>
                  <a:pt x="168302" y="223465"/>
                </a:lnTo>
                <a:lnTo>
                  <a:pt x="176839" y="213747"/>
                </a:lnTo>
                <a:lnTo>
                  <a:pt x="184435" y="203457"/>
                </a:lnTo>
                <a:lnTo>
                  <a:pt x="191405" y="192788"/>
                </a:lnTo>
                <a:lnTo>
                  <a:pt x="196051" y="184723"/>
                </a:lnTo>
                <a:lnTo>
                  <a:pt x="199148" y="178393"/>
                </a:lnTo>
                <a:lnTo>
                  <a:pt x="201213" y="173222"/>
                </a:lnTo>
                <a:lnTo>
                  <a:pt x="204495" y="165963"/>
                </a:lnTo>
                <a:lnTo>
                  <a:pt x="213221" y="147739"/>
                </a:lnTo>
                <a:lnTo>
                  <a:pt x="216311" y="139450"/>
                </a:lnTo>
                <a:lnTo>
                  <a:pt x="218370" y="132019"/>
                </a:lnTo>
                <a:lnTo>
                  <a:pt x="219743" y="125160"/>
                </a:lnTo>
                <a:lnTo>
                  <a:pt x="219705" y="119635"/>
                </a:lnTo>
                <a:lnTo>
                  <a:pt x="218728" y="114999"/>
                </a:lnTo>
                <a:lnTo>
                  <a:pt x="217124" y="110956"/>
                </a:lnTo>
                <a:lnTo>
                  <a:pt x="214150" y="104451"/>
                </a:lnTo>
                <a:lnTo>
                  <a:pt x="205765" y="87062"/>
                </a:lnTo>
                <a:lnTo>
                  <a:pt x="200862" y="79949"/>
                </a:lnTo>
                <a:lnTo>
                  <a:pt x="195688" y="74254"/>
                </a:lnTo>
                <a:lnTo>
                  <a:pt x="190334" y="69505"/>
                </a:lnTo>
                <a:lnTo>
                  <a:pt x="184860" y="65387"/>
                </a:lnTo>
                <a:lnTo>
                  <a:pt x="179305" y="61688"/>
                </a:lnTo>
                <a:lnTo>
                  <a:pt x="173697" y="58270"/>
                </a:lnTo>
                <a:lnTo>
                  <a:pt x="168053" y="55039"/>
                </a:lnTo>
                <a:lnTo>
                  <a:pt x="156703" y="48909"/>
                </a:lnTo>
                <a:lnTo>
                  <a:pt x="151961" y="45941"/>
                </a:lnTo>
                <a:lnTo>
                  <a:pt x="147848" y="43010"/>
                </a:lnTo>
                <a:lnTo>
                  <a:pt x="144153" y="40103"/>
                </a:lnTo>
                <a:lnTo>
                  <a:pt x="137880" y="38165"/>
                </a:lnTo>
                <a:lnTo>
                  <a:pt x="129888" y="36873"/>
                </a:lnTo>
                <a:lnTo>
                  <a:pt x="120750" y="36012"/>
                </a:lnTo>
                <a:lnTo>
                  <a:pt x="112753" y="35438"/>
                </a:lnTo>
                <a:lnTo>
                  <a:pt x="105516" y="35055"/>
                </a:lnTo>
                <a:lnTo>
                  <a:pt x="98787" y="34800"/>
                </a:lnTo>
                <a:lnTo>
                  <a:pt x="92396" y="35582"/>
                </a:lnTo>
                <a:lnTo>
                  <a:pt x="86230" y="37056"/>
                </a:lnTo>
                <a:lnTo>
                  <a:pt x="80214" y="38992"/>
                </a:lnTo>
                <a:lnTo>
                  <a:pt x="72394" y="42187"/>
                </a:lnTo>
                <a:lnTo>
                  <a:pt x="63371" y="46222"/>
                </a:lnTo>
                <a:lnTo>
                  <a:pt x="53545" y="50817"/>
                </a:lnTo>
                <a:lnTo>
                  <a:pt x="46042" y="54833"/>
                </a:lnTo>
                <a:lnTo>
                  <a:pt x="40088" y="58463"/>
                </a:lnTo>
                <a:lnTo>
                  <a:pt x="25321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"/>
          <p:cNvSpPr/>
          <p:nvPr/>
        </p:nvSpPr>
        <p:spPr>
          <a:xfrm>
            <a:off x="5258153" y="2478489"/>
            <a:ext cx="287195" cy="496017"/>
          </a:xfrm>
          <a:custGeom>
            <a:avLst/>
            <a:gdLst/>
            <a:ahLst/>
            <a:cxnLst/>
            <a:rect l="0" t="0" r="0" b="0"/>
            <a:pathLst>
              <a:path w="287195" h="496017">
                <a:moveTo>
                  <a:pt x="8219" y="16108"/>
                </a:moveTo>
                <a:lnTo>
                  <a:pt x="3668" y="16108"/>
                </a:lnTo>
                <a:lnTo>
                  <a:pt x="2327" y="17061"/>
                </a:lnTo>
                <a:lnTo>
                  <a:pt x="1434" y="18648"/>
                </a:lnTo>
                <a:lnTo>
                  <a:pt x="441" y="22952"/>
                </a:lnTo>
                <a:lnTo>
                  <a:pt x="0" y="28040"/>
                </a:lnTo>
                <a:lnTo>
                  <a:pt x="2344" y="38556"/>
                </a:lnTo>
                <a:lnTo>
                  <a:pt x="4302" y="45361"/>
                </a:lnTo>
                <a:lnTo>
                  <a:pt x="6560" y="54660"/>
                </a:lnTo>
                <a:lnTo>
                  <a:pt x="11609" y="77692"/>
                </a:lnTo>
                <a:lnTo>
                  <a:pt x="14289" y="87644"/>
                </a:lnTo>
                <a:lnTo>
                  <a:pt x="17028" y="96184"/>
                </a:lnTo>
                <a:lnTo>
                  <a:pt x="22612" y="110752"/>
                </a:lnTo>
                <a:lnTo>
                  <a:pt x="28268" y="123577"/>
                </a:lnTo>
                <a:lnTo>
                  <a:pt x="31417" y="135627"/>
                </a:lnTo>
                <a:lnTo>
                  <a:pt x="33770" y="147333"/>
                </a:lnTo>
                <a:lnTo>
                  <a:pt x="37990" y="158885"/>
                </a:lnTo>
                <a:lnTo>
                  <a:pt x="45581" y="172910"/>
                </a:lnTo>
                <a:lnTo>
                  <a:pt x="50272" y="180650"/>
                </a:lnTo>
                <a:lnTo>
                  <a:pt x="55304" y="186763"/>
                </a:lnTo>
                <a:lnTo>
                  <a:pt x="60564" y="191790"/>
                </a:lnTo>
                <a:lnTo>
                  <a:pt x="65975" y="196095"/>
                </a:lnTo>
                <a:lnTo>
                  <a:pt x="74529" y="200877"/>
                </a:lnTo>
                <a:lnTo>
                  <a:pt x="78143" y="202152"/>
                </a:lnTo>
                <a:lnTo>
                  <a:pt x="84699" y="206109"/>
                </a:lnTo>
                <a:lnTo>
                  <a:pt x="87781" y="208498"/>
                </a:lnTo>
                <a:lnTo>
                  <a:pt x="93745" y="211152"/>
                </a:lnTo>
                <a:lnTo>
                  <a:pt x="100523" y="212332"/>
                </a:lnTo>
                <a:lnTo>
                  <a:pt x="104997" y="212646"/>
                </a:lnTo>
                <a:lnTo>
                  <a:pt x="109886" y="212856"/>
                </a:lnTo>
                <a:lnTo>
                  <a:pt x="114097" y="212044"/>
                </a:lnTo>
                <a:lnTo>
                  <a:pt x="121316" y="208601"/>
                </a:lnTo>
                <a:lnTo>
                  <a:pt x="130240" y="206435"/>
                </a:lnTo>
                <a:lnTo>
                  <a:pt x="135286" y="205858"/>
                </a:lnTo>
                <a:lnTo>
                  <a:pt x="139603" y="204520"/>
                </a:lnTo>
                <a:lnTo>
                  <a:pt x="146939" y="200494"/>
                </a:lnTo>
                <a:lnTo>
                  <a:pt x="153375" y="192990"/>
                </a:lnTo>
                <a:lnTo>
                  <a:pt x="160363" y="183305"/>
                </a:lnTo>
                <a:lnTo>
                  <a:pt x="164893" y="178055"/>
                </a:lnTo>
                <a:lnTo>
                  <a:pt x="174054" y="168095"/>
                </a:lnTo>
                <a:lnTo>
                  <a:pt x="181301" y="160492"/>
                </a:lnTo>
                <a:lnTo>
                  <a:pt x="187697" y="148859"/>
                </a:lnTo>
                <a:lnTo>
                  <a:pt x="193714" y="135116"/>
                </a:lnTo>
                <a:lnTo>
                  <a:pt x="199564" y="122658"/>
                </a:lnTo>
                <a:lnTo>
                  <a:pt x="203410" y="112859"/>
                </a:lnTo>
                <a:lnTo>
                  <a:pt x="216972" y="75572"/>
                </a:lnTo>
                <a:lnTo>
                  <a:pt x="220730" y="66228"/>
                </a:lnTo>
                <a:lnTo>
                  <a:pt x="226494" y="50766"/>
                </a:lnTo>
                <a:lnTo>
                  <a:pt x="229055" y="37544"/>
                </a:lnTo>
                <a:lnTo>
                  <a:pt x="227654" y="25318"/>
                </a:lnTo>
                <a:lnTo>
                  <a:pt x="223855" y="13534"/>
                </a:lnTo>
                <a:lnTo>
                  <a:pt x="218992" y="1947"/>
                </a:lnTo>
                <a:lnTo>
                  <a:pt x="217315" y="0"/>
                </a:lnTo>
                <a:lnTo>
                  <a:pt x="216196" y="606"/>
                </a:lnTo>
                <a:lnTo>
                  <a:pt x="214953" y="5408"/>
                </a:lnTo>
                <a:lnTo>
                  <a:pt x="214401" y="10718"/>
                </a:lnTo>
                <a:lnTo>
                  <a:pt x="219016" y="22992"/>
                </a:lnTo>
                <a:lnTo>
                  <a:pt x="236844" y="64570"/>
                </a:lnTo>
                <a:lnTo>
                  <a:pt x="244456" y="85564"/>
                </a:lnTo>
                <a:lnTo>
                  <a:pt x="250483" y="105274"/>
                </a:lnTo>
                <a:lnTo>
                  <a:pt x="255453" y="124130"/>
                </a:lnTo>
                <a:lnTo>
                  <a:pt x="276101" y="196175"/>
                </a:lnTo>
                <a:lnTo>
                  <a:pt x="281105" y="219020"/>
                </a:lnTo>
                <a:lnTo>
                  <a:pt x="284440" y="239965"/>
                </a:lnTo>
                <a:lnTo>
                  <a:pt x="286664" y="259644"/>
                </a:lnTo>
                <a:lnTo>
                  <a:pt x="287194" y="278478"/>
                </a:lnTo>
                <a:lnTo>
                  <a:pt x="286595" y="296749"/>
                </a:lnTo>
                <a:lnTo>
                  <a:pt x="285243" y="314644"/>
                </a:lnTo>
                <a:lnTo>
                  <a:pt x="282437" y="332290"/>
                </a:lnTo>
                <a:lnTo>
                  <a:pt x="278661" y="349768"/>
                </a:lnTo>
                <a:lnTo>
                  <a:pt x="274239" y="367136"/>
                </a:lnTo>
                <a:lnTo>
                  <a:pt x="269385" y="381572"/>
                </a:lnTo>
                <a:lnTo>
                  <a:pt x="264245" y="394053"/>
                </a:lnTo>
                <a:lnTo>
                  <a:pt x="258913" y="405231"/>
                </a:lnTo>
                <a:lnTo>
                  <a:pt x="251549" y="416494"/>
                </a:lnTo>
                <a:lnTo>
                  <a:pt x="242829" y="427812"/>
                </a:lnTo>
                <a:lnTo>
                  <a:pt x="233205" y="439167"/>
                </a:lnTo>
                <a:lnTo>
                  <a:pt x="224885" y="447690"/>
                </a:lnTo>
                <a:lnTo>
                  <a:pt x="217433" y="454324"/>
                </a:lnTo>
                <a:lnTo>
                  <a:pt x="210560" y="459700"/>
                </a:lnTo>
                <a:lnTo>
                  <a:pt x="204073" y="464236"/>
                </a:lnTo>
                <a:lnTo>
                  <a:pt x="197843" y="468212"/>
                </a:lnTo>
                <a:lnTo>
                  <a:pt x="191785" y="471816"/>
                </a:lnTo>
                <a:lnTo>
                  <a:pt x="185841" y="475171"/>
                </a:lnTo>
                <a:lnTo>
                  <a:pt x="174157" y="481439"/>
                </a:lnTo>
                <a:lnTo>
                  <a:pt x="156869" y="490322"/>
                </a:lnTo>
                <a:lnTo>
                  <a:pt x="151134" y="492271"/>
                </a:lnTo>
                <a:lnTo>
                  <a:pt x="145406" y="493570"/>
                </a:lnTo>
                <a:lnTo>
                  <a:pt x="139682" y="494436"/>
                </a:lnTo>
                <a:lnTo>
                  <a:pt x="130782" y="495398"/>
                </a:lnTo>
                <a:lnTo>
                  <a:pt x="122699" y="495826"/>
                </a:lnTo>
                <a:lnTo>
                  <a:pt x="112757" y="496016"/>
                </a:lnTo>
                <a:lnTo>
                  <a:pt x="107438" y="495114"/>
                </a:lnTo>
                <a:lnTo>
                  <a:pt x="101988" y="493560"/>
                </a:lnTo>
                <a:lnTo>
                  <a:pt x="96449" y="491572"/>
                </a:lnTo>
                <a:lnTo>
                  <a:pt x="90852" y="489294"/>
                </a:lnTo>
                <a:lnTo>
                  <a:pt x="85215" y="486823"/>
                </a:lnTo>
                <a:lnTo>
                  <a:pt x="79552" y="484223"/>
                </a:lnTo>
                <a:lnTo>
                  <a:pt x="70720" y="478794"/>
                </a:lnTo>
                <a:lnTo>
                  <a:pt x="63620" y="473206"/>
                </a:lnTo>
                <a:lnTo>
                  <a:pt x="60393" y="470383"/>
                </a:lnTo>
                <a:lnTo>
                  <a:pt x="51081" y="461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"/>
          <p:cNvSpPr/>
          <p:nvPr/>
        </p:nvSpPr>
        <p:spPr>
          <a:xfrm>
            <a:off x="5669279" y="2563177"/>
            <a:ext cx="360047" cy="34291"/>
          </a:xfrm>
          <a:custGeom>
            <a:avLst/>
            <a:gdLst/>
            <a:ahLst/>
            <a:cxnLst/>
            <a:rect l="0" t="0" r="0" b="0"/>
            <a:pathLst>
              <a:path w="360047" h="34291">
                <a:moveTo>
                  <a:pt x="0" y="34290"/>
                </a:moveTo>
                <a:lnTo>
                  <a:pt x="46007" y="34290"/>
                </a:lnTo>
                <a:lnTo>
                  <a:pt x="54484" y="33337"/>
                </a:lnTo>
                <a:lnTo>
                  <a:pt x="63945" y="31750"/>
                </a:lnTo>
                <a:lnTo>
                  <a:pt x="74063" y="29739"/>
                </a:lnTo>
                <a:lnTo>
                  <a:pt x="83665" y="28399"/>
                </a:lnTo>
                <a:lnTo>
                  <a:pt x="92925" y="27505"/>
                </a:lnTo>
                <a:lnTo>
                  <a:pt x="101955" y="26909"/>
                </a:lnTo>
                <a:lnTo>
                  <a:pt x="113690" y="25559"/>
                </a:lnTo>
                <a:lnTo>
                  <a:pt x="141969" y="21520"/>
                </a:lnTo>
                <a:lnTo>
                  <a:pt x="188828" y="16549"/>
                </a:lnTo>
                <a:lnTo>
                  <a:pt x="242991" y="11165"/>
                </a:lnTo>
                <a:lnTo>
                  <a:pt x="266769" y="8396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"/>
          <p:cNvSpPr/>
          <p:nvPr/>
        </p:nvSpPr>
        <p:spPr>
          <a:xfrm>
            <a:off x="6168692" y="2357708"/>
            <a:ext cx="246203" cy="402454"/>
          </a:xfrm>
          <a:custGeom>
            <a:avLst/>
            <a:gdLst/>
            <a:ahLst/>
            <a:cxnLst/>
            <a:rect l="0" t="0" r="0" b="0"/>
            <a:pathLst>
              <a:path w="246203" h="402454">
                <a:moveTo>
                  <a:pt x="109235" y="34019"/>
                </a:moveTo>
                <a:lnTo>
                  <a:pt x="121167" y="10155"/>
                </a:lnTo>
                <a:lnTo>
                  <a:pt x="121952" y="6680"/>
                </a:lnTo>
                <a:lnTo>
                  <a:pt x="121523" y="4363"/>
                </a:lnTo>
                <a:lnTo>
                  <a:pt x="120284" y="2818"/>
                </a:lnTo>
                <a:lnTo>
                  <a:pt x="117554" y="1788"/>
                </a:lnTo>
                <a:lnTo>
                  <a:pt x="113828" y="1102"/>
                </a:lnTo>
                <a:lnTo>
                  <a:pt x="109440" y="644"/>
                </a:lnTo>
                <a:lnTo>
                  <a:pt x="102024" y="136"/>
                </a:lnTo>
                <a:lnTo>
                  <a:pt x="98713" y="0"/>
                </a:lnTo>
                <a:lnTo>
                  <a:pt x="92695" y="1815"/>
                </a:lnTo>
                <a:lnTo>
                  <a:pt x="84874" y="4930"/>
                </a:lnTo>
                <a:lnTo>
                  <a:pt x="75849" y="8911"/>
                </a:lnTo>
                <a:lnTo>
                  <a:pt x="65070" y="14423"/>
                </a:lnTo>
                <a:lnTo>
                  <a:pt x="53122" y="20955"/>
                </a:lnTo>
                <a:lnTo>
                  <a:pt x="40394" y="28167"/>
                </a:lnTo>
                <a:lnTo>
                  <a:pt x="30956" y="33928"/>
                </a:lnTo>
                <a:lnTo>
                  <a:pt x="23711" y="38721"/>
                </a:lnTo>
                <a:lnTo>
                  <a:pt x="17929" y="42868"/>
                </a:lnTo>
                <a:lnTo>
                  <a:pt x="13122" y="48491"/>
                </a:lnTo>
                <a:lnTo>
                  <a:pt x="8965" y="55097"/>
                </a:lnTo>
                <a:lnTo>
                  <a:pt x="5241" y="62359"/>
                </a:lnTo>
                <a:lnTo>
                  <a:pt x="2758" y="69105"/>
                </a:lnTo>
                <a:lnTo>
                  <a:pt x="0" y="81680"/>
                </a:lnTo>
                <a:lnTo>
                  <a:pt x="1313" y="93619"/>
                </a:lnTo>
                <a:lnTo>
                  <a:pt x="2997" y="99470"/>
                </a:lnTo>
                <a:lnTo>
                  <a:pt x="6025" y="104323"/>
                </a:lnTo>
                <a:lnTo>
                  <a:pt x="9948" y="108511"/>
                </a:lnTo>
                <a:lnTo>
                  <a:pt x="14469" y="112255"/>
                </a:lnTo>
                <a:lnTo>
                  <a:pt x="22032" y="118956"/>
                </a:lnTo>
                <a:lnTo>
                  <a:pt x="25382" y="122076"/>
                </a:lnTo>
                <a:lnTo>
                  <a:pt x="30473" y="125109"/>
                </a:lnTo>
                <a:lnTo>
                  <a:pt x="36724" y="128083"/>
                </a:lnTo>
                <a:lnTo>
                  <a:pt x="86387" y="148464"/>
                </a:lnTo>
                <a:lnTo>
                  <a:pt x="102573" y="155686"/>
                </a:lnTo>
                <a:lnTo>
                  <a:pt x="110509" y="159898"/>
                </a:lnTo>
                <a:lnTo>
                  <a:pt x="118657" y="164611"/>
                </a:lnTo>
                <a:lnTo>
                  <a:pt x="126946" y="169658"/>
                </a:lnTo>
                <a:lnTo>
                  <a:pt x="143777" y="180345"/>
                </a:lnTo>
                <a:lnTo>
                  <a:pt x="152265" y="185863"/>
                </a:lnTo>
                <a:lnTo>
                  <a:pt x="159829" y="191446"/>
                </a:lnTo>
                <a:lnTo>
                  <a:pt x="166777" y="197073"/>
                </a:lnTo>
                <a:lnTo>
                  <a:pt x="173314" y="202729"/>
                </a:lnTo>
                <a:lnTo>
                  <a:pt x="179577" y="208405"/>
                </a:lnTo>
                <a:lnTo>
                  <a:pt x="191615" y="219791"/>
                </a:lnTo>
                <a:lnTo>
                  <a:pt x="226350" y="254050"/>
                </a:lnTo>
                <a:lnTo>
                  <a:pt x="231126" y="259764"/>
                </a:lnTo>
                <a:lnTo>
                  <a:pt x="235264" y="265478"/>
                </a:lnTo>
                <a:lnTo>
                  <a:pt x="238974" y="271192"/>
                </a:lnTo>
                <a:lnTo>
                  <a:pt x="243097" y="282622"/>
                </a:lnTo>
                <a:lnTo>
                  <a:pt x="244930" y="294052"/>
                </a:lnTo>
                <a:lnTo>
                  <a:pt x="245743" y="305482"/>
                </a:lnTo>
                <a:lnTo>
                  <a:pt x="246105" y="316912"/>
                </a:lnTo>
                <a:lnTo>
                  <a:pt x="246202" y="322627"/>
                </a:lnTo>
                <a:lnTo>
                  <a:pt x="243770" y="334056"/>
                </a:lnTo>
                <a:lnTo>
                  <a:pt x="239513" y="345487"/>
                </a:lnTo>
                <a:lnTo>
                  <a:pt x="234446" y="356917"/>
                </a:lnTo>
                <a:lnTo>
                  <a:pt x="230809" y="361679"/>
                </a:lnTo>
                <a:lnTo>
                  <a:pt x="226480" y="365806"/>
                </a:lnTo>
                <a:lnTo>
                  <a:pt x="221688" y="369511"/>
                </a:lnTo>
                <a:lnTo>
                  <a:pt x="216589" y="373885"/>
                </a:lnTo>
                <a:lnTo>
                  <a:pt x="211284" y="378706"/>
                </a:lnTo>
                <a:lnTo>
                  <a:pt x="205843" y="383826"/>
                </a:lnTo>
                <a:lnTo>
                  <a:pt x="200310" y="388191"/>
                </a:lnTo>
                <a:lnTo>
                  <a:pt x="194717" y="392054"/>
                </a:lnTo>
                <a:lnTo>
                  <a:pt x="189083" y="395581"/>
                </a:lnTo>
                <a:lnTo>
                  <a:pt x="183422" y="397933"/>
                </a:lnTo>
                <a:lnTo>
                  <a:pt x="177743" y="399501"/>
                </a:lnTo>
                <a:lnTo>
                  <a:pt x="172052" y="400546"/>
                </a:lnTo>
                <a:lnTo>
                  <a:pt x="167306" y="401243"/>
                </a:lnTo>
                <a:lnTo>
                  <a:pt x="163189" y="401708"/>
                </a:lnTo>
                <a:lnTo>
                  <a:pt x="159492" y="402017"/>
                </a:lnTo>
                <a:lnTo>
                  <a:pt x="155122" y="402224"/>
                </a:lnTo>
                <a:lnTo>
                  <a:pt x="145187" y="402453"/>
                </a:lnTo>
                <a:lnTo>
                  <a:pt x="139870" y="401562"/>
                </a:lnTo>
                <a:lnTo>
                  <a:pt x="134422" y="400015"/>
                </a:lnTo>
                <a:lnTo>
                  <a:pt x="128884" y="398031"/>
                </a:lnTo>
                <a:lnTo>
                  <a:pt x="124239" y="395756"/>
                </a:lnTo>
                <a:lnTo>
                  <a:pt x="120190" y="393287"/>
                </a:lnTo>
                <a:lnTo>
                  <a:pt x="113151" y="388004"/>
                </a:lnTo>
                <a:lnTo>
                  <a:pt x="106848" y="382481"/>
                </a:lnTo>
                <a:lnTo>
                  <a:pt x="100872" y="376851"/>
                </a:lnTo>
                <a:lnTo>
                  <a:pt x="97944" y="374016"/>
                </a:lnTo>
                <a:lnTo>
                  <a:pt x="92152" y="365787"/>
                </a:lnTo>
                <a:lnTo>
                  <a:pt x="86402" y="355779"/>
                </a:lnTo>
                <a:lnTo>
                  <a:pt x="80672" y="344981"/>
                </a:lnTo>
                <a:lnTo>
                  <a:pt x="77491" y="333832"/>
                </a:lnTo>
                <a:lnTo>
                  <a:pt x="76642" y="328192"/>
                </a:lnTo>
                <a:lnTo>
                  <a:pt x="77029" y="321574"/>
                </a:lnTo>
                <a:lnTo>
                  <a:pt x="78239" y="314305"/>
                </a:lnTo>
                <a:lnTo>
                  <a:pt x="79999" y="306601"/>
                </a:lnTo>
                <a:lnTo>
                  <a:pt x="81172" y="299561"/>
                </a:lnTo>
                <a:lnTo>
                  <a:pt x="81953" y="292962"/>
                </a:lnTo>
                <a:lnTo>
                  <a:pt x="82475" y="286658"/>
                </a:lnTo>
                <a:lnTo>
                  <a:pt x="84727" y="279597"/>
                </a:lnTo>
                <a:lnTo>
                  <a:pt x="88135" y="272033"/>
                </a:lnTo>
                <a:lnTo>
                  <a:pt x="92310" y="264132"/>
                </a:lnTo>
                <a:lnTo>
                  <a:pt x="96999" y="253150"/>
                </a:lnTo>
                <a:lnTo>
                  <a:pt x="102030" y="240114"/>
                </a:lnTo>
                <a:lnTo>
                  <a:pt x="107290" y="225708"/>
                </a:lnTo>
                <a:lnTo>
                  <a:pt x="113653" y="213247"/>
                </a:lnTo>
                <a:lnTo>
                  <a:pt x="120753" y="202082"/>
                </a:lnTo>
                <a:lnTo>
                  <a:pt x="128344" y="191781"/>
                </a:lnTo>
                <a:lnTo>
                  <a:pt x="134356" y="182056"/>
                </a:lnTo>
                <a:lnTo>
                  <a:pt x="139318" y="172716"/>
                </a:lnTo>
                <a:lnTo>
                  <a:pt x="149275" y="151859"/>
                </a:lnTo>
                <a:lnTo>
                  <a:pt x="188466" y="72754"/>
                </a:lnTo>
                <a:lnTo>
                  <a:pt x="192074" y="62982"/>
                </a:lnTo>
                <a:lnTo>
                  <a:pt x="194105" y="52126"/>
                </a:lnTo>
                <a:lnTo>
                  <a:pt x="194390" y="48948"/>
                </a:lnTo>
                <a:lnTo>
                  <a:pt x="192167" y="40336"/>
                </a:lnTo>
                <a:lnTo>
                  <a:pt x="188004" y="31112"/>
                </a:lnTo>
                <a:lnTo>
                  <a:pt x="182979" y="23837"/>
                </a:lnTo>
                <a:lnTo>
                  <a:pt x="180305" y="21516"/>
                </a:lnTo>
                <a:lnTo>
                  <a:pt x="177570" y="19969"/>
                </a:lnTo>
                <a:lnTo>
                  <a:pt x="171991" y="18250"/>
                </a:lnTo>
                <a:lnTo>
                  <a:pt x="169170" y="17791"/>
                </a:lnTo>
                <a:lnTo>
                  <a:pt x="160670" y="168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"/>
          <p:cNvSpPr/>
          <p:nvPr/>
        </p:nvSpPr>
        <p:spPr>
          <a:xfrm>
            <a:off x="6697980" y="2498464"/>
            <a:ext cx="334328" cy="13174"/>
          </a:xfrm>
          <a:custGeom>
            <a:avLst/>
            <a:gdLst/>
            <a:ahLst/>
            <a:cxnLst/>
            <a:rect l="0" t="0" r="0" b="0"/>
            <a:pathLst>
              <a:path w="334328" h="13174">
                <a:moveTo>
                  <a:pt x="0" y="4706"/>
                </a:moveTo>
                <a:lnTo>
                  <a:pt x="13652" y="9256"/>
                </a:lnTo>
                <a:lnTo>
                  <a:pt x="20531" y="10597"/>
                </a:lnTo>
                <a:lnTo>
                  <a:pt x="27975" y="11491"/>
                </a:lnTo>
                <a:lnTo>
                  <a:pt x="35795" y="12086"/>
                </a:lnTo>
                <a:lnTo>
                  <a:pt x="45771" y="12484"/>
                </a:lnTo>
                <a:lnTo>
                  <a:pt x="81612" y="13043"/>
                </a:lnTo>
                <a:lnTo>
                  <a:pt x="105169" y="13173"/>
                </a:lnTo>
                <a:lnTo>
                  <a:pt x="121547" y="12256"/>
                </a:lnTo>
                <a:lnTo>
                  <a:pt x="179842" y="7366"/>
                </a:lnTo>
                <a:lnTo>
                  <a:pt x="194190" y="6479"/>
                </a:lnTo>
                <a:lnTo>
                  <a:pt x="206612" y="5888"/>
                </a:lnTo>
                <a:lnTo>
                  <a:pt x="222513" y="4541"/>
                </a:lnTo>
                <a:lnTo>
                  <a:pt x="260503" y="505"/>
                </a:lnTo>
                <a:lnTo>
                  <a:pt x="275585" y="0"/>
                </a:lnTo>
                <a:lnTo>
                  <a:pt x="287546" y="616"/>
                </a:lnTo>
                <a:lnTo>
                  <a:pt x="297424" y="1979"/>
                </a:lnTo>
                <a:lnTo>
                  <a:pt x="305915" y="2888"/>
                </a:lnTo>
                <a:lnTo>
                  <a:pt x="313481" y="3494"/>
                </a:lnTo>
                <a:lnTo>
                  <a:pt x="334327" y="47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"/>
          <p:cNvSpPr/>
          <p:nvPr/>
        </p:nvSpPr>
        <p:spPr>
          <a:xfrm>
            <a:off x="6697980" y="2588895"/>
            <a:ext cx="437198" cy="25718"/>
          </a:xfrm>
          <a:custGeom>
            <a:avLst/>
            <a:gdLst/>
            <a:ahLst/>
            <a:cxnLst/>
            <a:rect l="0" t="0" r="0" b="0"/>
            <a:pathLst>
              <a:path w="437198" h="25718">
                <a:moveTo>
                  <a:pt x="0" y="25717"/>
                </a:moveTo>
                <a:lnTo>
                  <a:pt x="43175" y="25717"/>
                </a:lnTo>
                <a:lnTo>
                  <a:pt x="65931" y="23812"/>
                </a:lnTo>
                <a:lnTo>
                  <a:pt x="136935" y="16616"/>
                </a:lnTo>
                <a:lnTo>
                  <a:pt x="165585" y="12982"/>
                </a:lnTo>
                <a:lnTo>
                  <a:pt x="187543" y="9607"/>
                </a:lnTo>
                <a:lnTo>
                  <a:pt x="205038" y="6404"/>
                </a:lnTo>
                <a:lnTo>
                  <a:pt x="223370" y="4270"/>
                </a:lnTo>
                <a:lnTo>
                  <a:pt x="242258" y="2846"/>
                </a:lnTo>
                <a:lnTo>
                  <a:pt x="261518" y="1897"/>
                </a:lnTo>
                <a:lnTo>
                  <a:pt x="300697" y="843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"/>
          <p:cNvSpPr/>
          <p:nvPr/>
        </p:nvSpPr>
        <p:spPr>
          <a:xfrm>
            <a:off x="7223777" y="2358784"/>
            <a:ext cx="263952" cy="384417"/>
          </a:xfrm>
          <a:custGeom>
            <a:avLst/>
            <a:gdLst/>
            <a:ahLst/>
            <a:cxnLst/>
            <a:rect l="0" t="0" r="0" b="0"/>
            <a:pathLst>
              <a:path w="263952" h="384417">
                <a:moveTo>
                  <a:pt x="91423" y="58661"/>
                </a:moveTo>
                <a:lnTo>
                  <a:pt x="105075" y="49559"/>
                </a:lnTo>
                <a:lnTo>
                  <a:pt x="110049" y="46878"/>
                </a:lnTo>
                <a:lnTo>
                  <a:pt x="118116" y="43899"/>
                </a:lnTo>
                <a:lnTo>
                  <a:pt x="122553" y="41199"/>
                </a:lnTo>
                <a:lnTo>
                  <a:pt x="127416" y="37495"/>
                </a:lnTo>
                <a:lnTo>
                  <a:pt x="132563" y="33120"/>
                </a:lnTo>
                <a:lnTo>
                  <a:pt x="139805" y="29251"/>
                </a:lnTo>
                <a:lnTo>
                  <a:pt x="148442" y="25719"/>
                </a:lnTo>
                <a:lnTo>
                  <a:pt x="185130" y="13207"/>
                </a:lnTo>
                <a:lnTo>
                  <a:pt x="192947" y="11213"/>
                </a:lnTo>
                <a:lnTo>
                  <a:pt x="200062" y="9884"/>
                </a:lnTo>
                <a:lnTo>
                  <a:pt x="206712" y="8998"/>
                </a:lnTo>
                <a:lnTo>
                  <a:pt x="226800" y="5473"/>
                </a:lnTo>
                <a:lnTo>
                  <a:pt x="238824" y="3200"/>
                </a:lnTo>
                <a:lnTo>
                  <a:pt x="247793" y="1684"/>
                </a:lnTo>
                <a:lnTo>
                  <a:pt x="254724" y="674"/>
                </a:lnTo>
                <a:lnTo>
                  <a:pt x="260297" y="0"/>
                </a:lnTo>
                <a:lnTo>
                  <a:pt x="263061" y="504"/>
                </a:lnTo>
                <a:lnTo>
                  <a:pt x="263951" y="1792"/>
                </a:lnTo>
                <a:lnTo>
                  <a:pt x="263591" y="3603"/>
                </a:lnTo>
                <a:lnTo>
                  <a:pt x="261447" y="5763"/>
                </a:lnTo>
                <a:lnTo>
                  <a:pt x="253984" y="10703"/>
                </a:lnTo>
                <a:lnTo>
                  <a:pt x="248374" y="13354"/>
                </a:lnTo>
                <a:lnTo>
                  <a:pt x="241777" y="16073"/>
                </a:lnTo>
                <a:lnTo>
                  <a:pt x="234522" y="18839"/>
                </a:lnTo>
                <a:lnTo>
                  <a:pt x="218840" y="24452"/>
                </a:lnTo>
                <a:lnTo>
                  <a:pt x="210657" y="27282"/>
                </a:lnTo>
                <a:lnTo>
                  <a:pt x="201393" y="30122"/>
                </a:lnTo>
                <a:lnTo>
                  <a:pt x="171102" y="38669"/>
                </a:lnTo>
                <a:lnTo>
                  <a:pt x="152553" y="44378"/>
                </a:lnTo>
                <a:lnTo>
                  <a:pt x="140749" y="47234"/>
                </a:lnTo>
                <a:lnTo>
                  <a:pt x="127165" y="50090"/>
                </a:lnTo>
                <a:lnTo>
                  <a:pt x="112393" y="52947"/>
                </a:lnTo>
                <a:lnTo>
                  <a:pt x="100641" y="54852"/>
                </a:lnTo>
                <a:lnTo>
                  <a:pt x="90900" y="56121"/>
                </a:lnTo>
                <a:lnTo>
                  <a:pt x="82502" y="56968"/>
                </a:lnTo>
                <a:lnTo>
                  <a:pt x="74998" y="57532"/>
                </a:lnTo>
                <a:lnTo>
                  <a:pt x="68091" y="57908"/>
                </a:lnTo>
                <a:lnTo>
                  <a:pt x="61580" y="58159"/>
                </a:lnTo>
                <a:lnTo>
                  <a:pt x="57240" y="62136"/>
                </a:lnTo>
                <a:lnTo>
                  <a:pt x="54347" y="68598"/>
                </a:lnTo>
                <a:lnTo>
                  <a:pt x="52418" y="76715"/>
                </a:lnTo>
                <a:lnTo>
                  <a:pt x="50179" y="84032"/>
                </a:lnTo>
                <a:lnTo>
                  <a:pt x="47735" y="90815"/>
                </a:lnTo>
                <a:lnTo>
                  <a:pt x="45152" y="97242"/>
                </a:lnTo>
                <a:lnTo>
                  <a:pt x="42478" y="103431"/>
                </a:lnTo>
                <a:lnTo>
                  <a:pt x="36967" y="115389"/>
                </a:lnTo>
                <a:lnTo>
                  <a:pt x="22821" y="144330"/>
                </a:lnTo>
                <a:lnTo>
                  <a:pt x="19971" y="150064"/>
                </a:lnTo>
                <a:lnTo>
                  <a:pt x="16166" y="159601"/>
                </a:lnTo>
                <a:lnTo>
                  <a:pt x="6858" y="185438"/>
                </a:lnTo>
                <a:lnTo>
                  <a:pt x="3613" y="196519"/>
                </a:lnTo>
                <a:lnTo>
                  <a:pt x="1451" y="205811"/>
                </a:lnTo>
                <a:lnTo>
                  <a:pt x="9" y="213911"/>
                </a:lnTo>
                <a:lnTo>
                  <a:pt x="0" y="219311"/>
                </a:lnTo>
                <a:lnTo>
                  <a:pt x="947" y="222911"/>
                </a:lnTo>
                <a:lnTo>
                  <a:pt x="2530" y="225311"/>
                </a:lnTo>
                <a:lnTo>
                  <a:pt x="5491" y="226911"/>
                </a:lnTo>
                <a:lnTo>
                  <a:pt x="9370" y="227977"/>
                </a:lnTo>
                <a:lnTo>
                  <a:pt x="13861" y="228688"/>
                </a:lnTo>
                <a:lnTo>
                  <a:pt x="18759" y="229162"/>
                </a:lnTo>
                <a:lnTo>
                  <a:pt x="23930" y="229478"/>
                </a:lnTo>
                <a:lnTo>
                  <a:pt x="29283" y="229689"/>
                </a:lnTo>
                <a:lnTo>
                  <a:pt x="33804" y="228877"/>
                </a:lnTo>
                <a:lnTo>
                  <a:pt x="47574" y="223183"/>
                </a:lnTo>
                <a:lnTo>
                  <a:pt x="55523" y="220730"/>
                </a:lnTo>
                <a:lnTo>
                  <a:pt x="64633" y="218142"/>
                </a:lnTo>
                <a:lnTo>
                  <a:pt x="73562" y="216416"/>
                </a:lnTo>
                <a:lnTo>
                  <a:pt x="82373" y="215266"/>
                </a:lnTo>
                <a:lnTo>
                  <a:pt x="91105" y="214499"/>
                </a:lnTo>
                <a:lnTo>
                  <a:pt x="99783" y="213036"/>
                </a:lnTo>
                <a:lnTo>
                  <a:pt x="108426" y="211107"/>
                </a:lnTo>
                <a:lnTo>
                  <a:pt x="117046" y="208869"/>
                </a:lnTo>
                <a:lnTo>
                  <a:pt x="126602" y="207377"/>
                </a:lnTo>
                <a:lnTo>
                  <a:pt x="136783" y="206383"/>
                </a:lnTo>
                <a:lnTo>
                  <a:pt x="147381" y="205719"/>
                </a:lnTo>
                <a:lnTo>
                  <a:pt x="166776" y="204982"/>
                </a:lnTo>
                <a:lnTo>
                  <a:pt x="175948" y="204786"/>
                </a:lnTo>
                <a:lnTo>
                  <a:pt x="184920" y="205607"/>
                </a:lnTo>
                <a:lnTo>
                  <a:pt x="193760" y="207108"/>
                </a:lnTo>
                <a:lnTo>
                  <a:pt x="202510" y="209061"/>
                </a:lnTo>
                <a:lnTo>
                  <a:pt x="210249" y="211314"/>
                </a:lnTo>
                <a:lnTo>
                  <a:pt x="217312" y="213770"/>
                </a:lnTo>
                <a:lnTo>
                  <a:pt x="223927" y="216359"/>
                </a:lnTo>
                <a:lnTo>
                  <a:pt x="230241" y="219991"/>
                </a:lnTo>
                <a:lnTo>
                  <a:pt x="236356" y="224316"/>
                </a:lnTo>
                <a:lnTo>
                  <a:pt x="242337" y="229105"/>
                </a:lnTo>
                <a:lnTo>
                  <a:pt x="248983" y="236966"/>
                </a:lnTo>
                <a:lnTo>
                  <a:pt x="250755" y="240396"/>
                </a:lnTo>
                <a:lnTo>
                  <a:pt x="252724" y="249287"/>
                </a:lnTo>
                <a:lnTo>
                  <a:pt x="253249" y="254325"/>
                </a:lnTo>
                <a:lnTo>
                  <a:pt x="252648" y="260541"/>
                </a:lnTo>
                <a:lnTo>
                  <a:pt x="251293" y="267543"/>
                </a:lnTo>
                <a:lnTo>
                  <a:pt x="249438" y="275068"/>
                </a:lnTo>
                <a:lnTo>
                  <a:pt x="246296" y="281990"/>
                </a:lnTo>
                <a:lnTo>
                  <a:pt x="242297" y="288509"/>
                </a:lnTo>
                <a:lnTo>
                  <a:pt x="237725" y="294760"/>
                </a:lnTo>
                <a:lnTo>
                  <a:pt x="232773" y="300833"/>
                </a:lnTo>
                <a:lnTo>
                  <a:pt x="227566" y="306786"/>
                </a:lnTo>
                <a:lnTo>
                  <a:pt x="222190" y="312660"/>
                </a:lnTo>
                <a:lnTo>
                  <a:pt x="211137" y="324267"/>
                </a:lnTo>
                <a:lnTo>
                  <a:pt x="205522" y="330029"/>
                </a:lnTo>
                <a:lnTo>
                  <a:pt x="198921" y="335775"/>
                </a:lnTo>
                <a:lnTo>
                  <a:pt x="191664" y="341511"/>
                </a:lnTo>
                <a:lnTo>
                  <a:pt x="183967" y="347240"/>
                </a:lnTo>
                <a:lnTo>
                  <a:pt x="175027" y="352965"/>
                </a:lnTo>
                <a:lnTo>
                  <a:pt x="165256" y="358686"/>
                </a:lnTo>
                <a:lnTo>
                  <a:pt x="146145" y="369170"/>
                </a:lnTo>
                <a:lnTo>
                  <a:pt x="131301" y="377005"/>
                </a:lnTo>
                <a:lnTo>
                  <a:pt x="125628" y="379475"/>
                </a:lnTo>
                <a:lnTo>
                  <a:pt x="120894" y="381122"/>
                </a:lnTo>
                <a:lnTo>
                  <a:pt x="113093" y="382952"/>
                </a:lnTo>
                <a:lnTo>
                  <a:pt x="109680" y="383440"/>
                </a:lnTo>
                <a:lnTo>
                  <a:pt x="91423" y="3844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"/>
          <p:cNvSpPr/>
          <p:nvPr/>
        </p:nvSpPr>
        <p:spPr>
          <a:xfrm>
            <a:off x="7512367" y="2546032"/>
            <a:ext cx="212374" cy="325528"/>
          </a:xfrm>
          <a:custGeom>
            <a:avLst/>
            <a:gdLst/>
            <a:ahLst/>
            <a:cxnLst/>
            <a:rect l="0" t="0" r="0" b="0"/>
            <a:pathLst>
              <a:path w="212374" h="325528">
                <a:moveTo>
                  <a:pt x="0" y="0"/>
                </a:moveTo>
                <a:lnTo>
                  <a:pt x="5891" y="12735"/>
                </a:lnTo>
                <a:lnTo>
                  <a:pt x="8731" y="23353"/>
                </a:lnTo>
                <a:lnTo>
                  <a:pt x="12771" y="32922"/>
                </a:lnTo>
                <a:lnTo>
                  <a:pt x="15201" y="43524"/>
                </a:lnTo>
                <a:lnTo>
                  <a:pt x="17233" y="54587"/>
                </a:lnTo>
                <a:lnTo>
                  <a:pt x="21311" y="65853"/>
                </a:lnTo>
                <a:lnTo>
                  <a:pt x="23759" y="77211"/>
                </a:lnTo>
                <a:lnTo>
                  <a:pt x="24412" y="82906"/>
                </a:lnTo>
                <a:lnTo>
                  <a:pt x="27678" y="91775"/>
                </a:lnTo>
                <a:lnTo>
                  <a:pt x="33256" y="99844"/>
                </a:lnTo>
                <a:lnTo>
                  <a:pt x="37411" y="104663"/>
                </a:lnTo>
                <a:lnTo>
                  <a:pt x="42085" y="109780"/>
                </a:lnTo>
                <a:lnTo>
                  <a:pt x="49820" y="115466"/>
                </a:lnTo>
                <a:lnTo>
                  <a:pt x="53216" y="116982"/>
                </a:lnTo>
                <a:lnTo>
                  <a:pt x="57384" y="117993"/>
                </a:lnTo>
                <a:lnTo>
                  <a:pt x="62069" y="118667"/>
                </a:lnTo>
                <a:lnTo>
                  <a:pt x="67097" y="119116"/>
                </a:lnTo>
                <a:lnTo>
                  <a:pt x="72353" y="118463"/>
                </a:lnTo>
                <a:lnTo>
                  <a:pt x="77764" y="117076"/>
                </a:lnTo>
                <a:lnTo>
                  <a:pt x="83275" y="115198"/>
                </a:lnTo>
                <a:lnTo>
                  <a:pt x="87902" y="112994"/>
                </a:lnTo>
                <a:lnTo>
                  <a:pt x="99917" y="105340"/>
                </a:lnTo>
                <a:lnTo>
                  <a:pt x="104711" y="102612"/>
                </a:lnTo>
                <a:lnTo>
                  <a:pt x="109812" y="99840"/>
                </a:lnTo>
                <a:lnTo>
                  <a:pt x="116071" y="94183"/>
                </a:lnTo>
                <a:lnTo>
                  <a:pt x="123101" y="86601"/>
                </a:lnTo>
                <a:lnTo>
                  <a:pt x="136626" y="70874"/>
                </a:lnTo>
                <a:lnTo>
                  <a:pt x="145813" y="60710"/>
                </a:lnTo>
                <a:lnTo>
                  <a:pt x="153071" y="50477"/>
                </a:lnTo>
                <a:lnTo>
                  <a:pt x="158519" y="40532"/>
                </a:lnTo>
                <a:lnTo>
                  <a:pt x="160941" y="32937"/>
                </a:lnTo>
                <a:lnTo>
                  <a:pt x="162494" y="20300"/>
                </a:lnTo>
                <a:lnTo>
                  <a:pt x="162765" y="13423"/>
                </a:lnTo>
                <a:lnTo>
                  <a:pt x="163821" y="24489"/>
                </a:lnTo>
                <a:lnTo>
                  <a:pt x="167424" y="33427"/>
                </a:lnTo>
                <a:lnTo>
                  <a:pt x="172201" y="43749"/>
                </a:lnTo>
                <a:lnTo>
                  <a:pt x="183029" y="65897"/>
                </a:lnTo>
                <a:lnTo>
                  <a:pt x="186122" y="77230"/>
                </a:lnTo>
                <a:lnTo>
                  <a:pt x="186945" y="82919"/>
                </a:lnTo>
                <a:lnTo>
                  <a:pt x="189400" y="92427"/>
                </a:lnTo>
                <a:lnTo>
                  <a:pt x="192942" y="104481"/>
                </a:lnTo>
                <a:lnTo>
                  <a:pt x="197208" y="118231"/>
                </a:lnTo>
                <a:lnTo>
                  <a:pt x="201004" y="135019"/>
                </a:lnTo>
                <a:lnTo>
                  <a:pt x="204488" y="153830"/>
                </a:lnTo>
                <a:lnTo>
                  <a:pt x="207763" y="173991"/>
                </a:lnTo>
                <a:lnTo>
                  <a:pt x="209946" y="190289"/>
                </a:lnTo>
                <a:lnTo>
                  <a:pt x="211402" y="204012"/>
                </a:lnTo>
                <a:lnTo>
                  <a:pt x="212373" y="216018"/>
                </a:lnTo>
                <a:lnTo>
                  <a:pt x="212066" y="227832"/>
                </a:lnTo>
                <a:lnTo>
                  <a:pt x="210911" y="239518"/>
                </a:lnTo>
                <a:lnTo>
                  <a:pt x="209187" y="251119"/>
                </a:lnTo>
                <a:lnTo>
                  <a:pt x="207085" y="261710"/>
                </a:lnTo>
                <a:lnTo>
                  <a:pt x="204732" y="271628"/>
                </a:lnTo>
                <a:lnTo>
                  <a:pt x="202210" y="281098"/>
                </a:lnTo>
                <a:lnTo>
                  <a:pt x="197672" y="293126"/>
                </a:lnTo>
                <a:lnTo>
                  <a:pt x="191789" y="306860"/>
                </a:lnTo>
                <a:lnTo>
                  <a:pt x="185009" y="321731"/>
                </a:lnTo>
                <a:lnTo>
                  <a:pt x="182609" y="3255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"/>
          <p:cNvSpPr/>
          <p:nvPr/>
        </p:nvSpPr>
        <p:spPr>
          <a:xfrm>
            <a:off x="7460932" y="292322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"/>
          <p:cNvSpPr/>
          <p:nvPr/>
        </p:nvSpPr>
        <p:spPr>
          <a:xfrm>
            <a:off x="7820977" y="2580322"/>
            <a:ext cx="317183" cy="42864"/>
          </a:xfrm>
          <a:custGeom>
            <a:avLst/>
            <a:gdLst/>
            <a:ahLst/>
            <a:cxnLst/>
            <a:rect l="0" t="0" r="0" b="0"/>
            <a:pathLst>
              <a:path w="317183" h="42864">
                <a:moveTo>
                  <a:pt x="0" y="42863"/>
                </a:moveTo>
                <a:lnTo>
                  <a:pt x="13653" y="33761"/>
                </a:lnTo>
                <a:lnTo>
                  <a:pt x="18627" y="31080"/>
                </a:lnTo>
                <a:lnTo>
                  <a:pt x="22895" y="29292"/>
                </a:lnTo>
                <a:lnTo>
                  <a:pt x="26694" y="28101"/>
                </a:lnTo>
                <a:lnTo>
                  <a:pt x="32083" y="27306"/>
                </a:lnTo>
                <a:lnTo>
                  <a:pt x="38534" y="26777"/>
                </a:lnTo>
                <a:lnTo>
                  <a:pt x="45691" y="26424"/>
                </a:lnTo>
                <a:lnTo>
                  <a:pt x="53321" y="25236"/>
                </a:lnTo>
                <a:lnTo>
                  <a:pt x="61265" y="23491"/>
                </a:lnTo>
                <a:lnTo>
                  <a:pt x="69418" y="21376"/>
                </a:lnTo>
                <a:lnTo>
                  <a:pt x="77712" y="19966"/>
                </a:lnTo>
                <a:lnTo>
                  <a:pt x="86097" y="19025"/>
                </a:lnTo>
                <a:lnTo>
                  <a:pt x="94546" y="18399"/>
                </a:lnTo>
                <a:lnTo>
                  <a:pt x="103036" y="17981"/>
                </a:lnTo>
                <a:lnTo>
                  <a:pt x="120089" y="17517"/>
                </a:lnTo>
                <a:lnTo>
                  <a:pt x="133399" y="16440"/>
                </a:lnTo>
                <a:lnTo>
                  <a:pt x="183777" y="11327"/>
                </a:lnTo>
                <a:lnTo>
                  <a:pt x="196813" y="10409"/>
                </a:lnTo>
                <a:lnTo>
                  <a:pt x="208361" y="9797"/>
                </a:lnTo>
                <a:lnTo>
                  <a:pt x="217964" y="8436"/>
                </a:lnTo>
                <a:lnTo>
                  <a:pt x="226272" y="6577"/>
                </a:lnTo>
                <a:lnTo>
                  <a:pt x="233716" y="4384"/>
                </a:lnTo>
                <a:lnTo>
                  <a:pt x="243440" y="2923"/>
                </a:lnTo>
                <a:lnTo>
                  <a:pt x="254687" y="1949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"/>
          <p:cNvSpPr/>
          <p:nvPr/>
        </p:nvSpPr>
        <p:spPr>
          <a:xfrm>
            <a:off x="8172450" y="2443162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4550" y="13652"/>
                </a:lnTo>
                <a:lnTo>
                  <a:pt x="6843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6526" y="43513"/>
                </a:lnTo>
                <a:lnTo>
                  <a:pt x="29252" y="100302"/>
                </a:lnTo>
                <a:lnTo>
                  <a:pt x="39353" y="150306"/>
                </a:lnTo>
                <a:lnTo>
                  <a:pt x="43380" y="171642"/>
                </a:lnTo>
                <a:lnTo>
                  <a:pt x="46065" y="187770"/>
                </a:lnTo>
                <a:lnTo>
                  <a:pt x="47855" y="200428"/>
                </a:lnTo>
                <a:lnTo>
                  <a:pt x="49048" y="210771"/>
                </a:lnTo>
                <a:lnTo>
                  <a:pt x="50796" y="220524"/>
                </a:lnTo>
                <a:lnTo>
                  <a:pt x="52914" y="229884"/>
                </a:lnTo>
                <a:lnTo>
                  <a:pt x="55279" y="238981"/>
                </a:lnTo>
                <a:lnTo>
                  <a:pt x="55902" y="245998"/>
                </a:lnTo>
                <a:lnTo>
                  <a:pt x="55366" y="251629"/>
                </a:lnTo>
                <a:lnTo>
                  <a:pt x="54055" y="256335"/>
                </a:lnTo>
                <a:lnTo>
                  <a:pt x="53182" y="261378"/>
                </a:lnTo>
                <a:lnTo>
                  <a:pt x="52599" y="266644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"/>
          <p:cNvSpPr/>
          <p:nvPr/>
        </p:nvSpPr>
        <p:spPr>
          <a:xfrm>
            <a:off x="8232457" y="2417445"/>
            <a:ext cx="295576" cy="274232"/>
          </a:xfrm>
          <a:custGeom>
            <a:avLst/>
            <a:gdLst/>
            <a:ahLst/>
            <a:cxnLst/>
            <a:rect l="0" t="0" r="0" b="0"/>
            <a:pathLst>
              <a:path w="295576" h="274232">
                <a:moveTo>
                  <a:pt x="111443" y="0"/>
                </a:moveTo>
                <a:lnTo>
                  <a:pt x="115993" y="13652"/>
                </a:lnTo>
                <a:lnTo>
                  <a:pt x="116382" y="19579"/>
                </a:lnTo>
                <a:lnTo>
                  <a:pt x="115688" y="25435"/>
                </a:lnTo>
                <a:lnTo>
                  <a:pt x="114273" y="31244"/>
                </a:lnTo>
                <a:lnTo>
                  <a:pt x="113329" y="41784"/>
                </a:lnTo>
                <a:lnTo>
                  <a:pt x="112701" y="55479"/>
                </a:lnTo>
                <a:lnTo>
                  <a:pt x="112280" y="71275"/>
                </a:lnTo>
                <a:lnTo>
                  <a:pt x="111049" y="89427"/>
                </a:lnTo>
                <a:lnTo>
                  <a:pt x="107140" y="129915"/>
                </a:lnTo>
                <a:lnTo>
                  <a:pt x="106670" y="148522"/>
                </a:lnTo>
                <a:lnTo>
                  <a:pt x="107308" y="165690"/>
                </a:lnTo>
                <a:lnTo>
                  <a:pt x="108686" y="181897"/>
                </a:lnTo>
                <a:lnTo>
                  <a:pt x="111509" y="196512"/>
                </a:lnTo>
                <a:lnTo>
                  <a:pt x="115297" y="210066"/>
                </a:lnTo>
                <a:lnTo>
                  <a:pt x="119727" y="222911"/>
                </a:lnTo>
                <a:lnTo>
                  <a:pt x="123634" y="232427"/>
                </a:lnTo>
                <a:lnTo>
                  <a:pt x="127190" y="239724"/>
                </a:lnTo>
                <a:lnTo>
                  <a:pt x="130513" y="245541"/>
                </a:lnTo>
                <a:lnTo>
                  <a:pt x="136746" y="257084"/>
                </a:lnTo>
                <a:lnTo>
                  <a:pt x="139742" y="262829"/>
                </a:lnTo>
                <a:lnTo>
                  <a:pt x="143644" y="266659"/>
                </a:lnTo>
                <a:lnTo>
                  <a:pt x="148150" y="269213"/>
                </a:lnTo>
                <a:lnTo>
                  <a:pt x="153060" y="270915"/>
                </a:lnTo>
                <a:lnTo>
                  <a:pt x="158237" y="272050"/>
                </a:lnTo>
                <a:lnTo>
                  <a:pt x="163594" y="272806"/>
                </a:lnTo>
                <a:lnTo>
                  <a:pt x="169071" y="273311"/>
                </a:lnTo>
                <a:lnTo>
                  <a:pt x="174626" y="273647"/>
                </a:lnTo>
                <a:lnTo>
                  <a:pt x="185880" y="274021"/>
                </a:lnTo>
                <a:lnTo>
                  <a:pt x="198374" y="274231"/>
                </a:lnTo>
                <a:lnTo>
                  <a:pt x="203687" y="273308"/>
                </a:lnTo>
                <a:lnTo>
                  <a:pt x="210086" y="271740"/>
                </a:lnTo>
                <a:lnTo>
                  <a:pt x="217210" y="269742"/>
                </a:lnTo>
                <a:lnTo>
                  <a:pt x="222911" y="267458"/>
                </a:lnTo>
                <a:lnTo>
                  <a:pt x="231787" y="262380"/>
                </a:lnTo>
                <a:lnTo>
                  <a:pt x="236440" y="258740"/>
                </a:lnTo>
                <a:lnTo>
                  <a:pt x="241447" y="254408"/>
                </a:lnTo>
                <a:lnTo>
                  <a:pt x="246689" y="249615"/>
                </a:lnTo>
                <a:lnTo>
                  <a:pt x="251137" y="244515"/>
                </a:lnTo>
                <a:lnTo>
                  <a:pt x="255055" y="239210"/>
                </a:lnTo>
                <a:lnTo>
                  <a:pt x="258619" y="233768"/>
                </a:lnTo>
                <a:lnTo>
                  <a:pt x="277287" y="203355"/>
                </a:lnTo>
                <a:lnTo>
                  <a:pt x="282013" y="193672"/>
                </a:lnTo>
                <a:lnTo>
                  <a:pt x="285164" y="185312"/>
                </a:lnTo>
                <a:lnTo>
                  <a:pt x="287264" y="177834"/>
                </a:lnTo>
                <a:lnTo>
                  <a:pt x="289617" y="170943"/>
                </a:lnTo>
                <a:lnTo>
                  <a:pt x="292138" y="164445"/>
                </a:lnTo>
                <a:lnTo>
                  <a:pt x="294772" y="158207"/>
                </a:lnTo>
                <a:lnTo>
                  <a:pt x="295575" y="151191"/>
                </a:lnTo>
                <a:lnTo>
                  <a:pt x="295157" y="143657"/>
                </a:lnTo>
                <a:lnTo>
                  <a:pt x="293926" y="135776"/>
                </a:lnTo>
                <a:lnTo>
                  <a:pt x="290019" y="114320"/>
                </a:lnTo>
                <a:lnTo>
                  <a:pt x="287643" y="101930"/>
                </a:lnTo>
                <a:lnTo>
                  <a:pt x="285107" y="91766"/>
                </a:lnTo>
                <a:lnTo>
                  <a:pt x="282465" y="83085"/>
                </a:lnTo>
                <a:lnTo>
                  <a:pt x="279749" y="75392"/>
                </a:lnTo>
                <a:lnTo>
                  <a:pt x="276034" y="68359"/>
                </a:lnTo>
                <a:lnTo>
                  <a:pt x="271653" y="61765"/>
                </a:lnTo>
                <a:lnTo>
                  <a:pt x="266828" y="55464"/>
                </a:lnTo>
                <a:lnTo>
                  <a:pt x="261705" y="49358"/>
                </a:lnTo>
                <a:lnTo>
                  <a:pt x="256385" y="43383"/>
                </a:lnTo>
                <a:lnTo>
                  <a:pt x="250934" y="37494"/>
                </a:lnTo>
                <a:lnTo>
                  <a:pt x="244442" y="32616"/>
                </a:lnTo>
                <a:lnTo>
                  <a:pt x="237256" y="28411"/>
                </a:lnTo>
                <a:lnTo>
                  <a:pt x="229608" y="24656"/>
                </a:lnTo>
                <a:lnTo>
                  <a:pt x="221652" y="21199"/>
                </a:lnTo>
                <a:lnTo>
                  <a:pt x="213491" y="17943"/>
                </a:lnTo>
                <a:lnTo>
                  <a:pt x="196802" y="11784"/>
                </a:lnTo>
                <a:lnTo>
                  <a:pt x="179860" y="5872"/>
                </a:lnTo>
                <a:lnTo>
                  <a:pt x="171342" y="3915"/>
                </a:lnTo>
                <a:lnTo>
                  <a:pt x="162805" y="2610"/>
                </a:lnTo>
                <a:lnTo>
                  <a:pt x="154257" y="1740"/>
                </a:lnTo>
                <a:lnTo>
                  <a:pt x="145700" y="1160"/>
                </a:lnTo>
                <a:lnTo>
                  <a:pt x="137139" y="773"/>
                </a:lnTo>
                <a:lnTo>
                  <a:pt x="128573" y="515"/>
                </a:lnTo>
                <a:lnTo>
                  <a:pt x="119054" y="1296"/>
                </a:lnTo>
                <a:lnTo>
                  <a:pt x="108896" y="2769"/>
                </a:lnTo>
                <a:lnTo>
                  <a:pt x="98315" y="4703"/>
                </a:lnTo>
                <a:lnTo>
                  <a:pt x="88404" y="5993"/>
                </a:lnTo>
                <a:lnTo>
                  <a:pt x="78939" y="6852"/>
                </a:lnTo>
                <a:lnTo>
                  <a:pt x="69771" y="7426"/>
                </a:lnTo>
                <a:lnTo>
                  <a:pt x="61754" y="8760"/>
                </a:lnTo>
                <a:lnTo>
                  <a:pt x="54504" y="10603"/>
                </a:lnTo>
                <a:lnTo>
                  <a:pt x="47767" y="12783"/>
                </a:lnTo>
                <a:lnTo>
                  <a:pt x="39465" y="16142"/>
                </a:lnTo>
                <a:lnTo>
                  <a:pt x="30120" y="20286"/>
                </a:lnTo>
                <a:lnTo>
                  <a:pt x="5949" y="31523"/>
                </a:lnTo>
                <a:lnTo>
                  <a:pt x="3966" y="33398"/>
                </a:lnTo>
                <a:lnTo>
                  <a:pt x="2644" y="35600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"/>
          <p:cNvSpPr/>
          <p:nvPr/>
        </p:nvSpPr>
        <p:spPr>
          <a:xfrm>
            <a:off x="8635479" y="2348864"/>
            <a:ext cx="247925" cy="291313"/>
          </a:xfrm>
          <a:custGeom>
            <a:avLst/>
            <a:gdLst/>
            <a:ahLst/>
            <a:cxnLst/>
            <a:rect l="0" t="0" r="0" b="0"/>
            <a:pathLst>
              <a:path w="247925" h="291313">
                <a:moveTo>
                  <a:pt x="25603" y="0"/>
                </a:moveTo>
                <a:lnTo>
                  <a:pt x="21052" y="9102"/>
                </a:lnTo>
                <a:lnTo>
                  <a:pt x="19712" y="13688"/>
                </a:lnTo>
                <a:lnTo>
                  <a:pt x="18818" y="18651"/>
                </a:lnTo>
                <a:lnTo>
                  <a:pt x="18223" y="23864"/>
                </a:lnTo>
                <a:lnTo>
                  <a:pt x="16872" y="31150"/>
                </a:lnTo>
                <a:lnTo>
                  <a:pt x="12833" y="49405"/>
                </a:lnTo>
                <a:lnTo>
                  <a:pt x="11375" y="57701"/>
                </a:lnTo>
                <a:lnTo>
                  <a:pt x="10402" y="65138"/>
                </a:lnTo>
                <a:lnTo>
                  <a:pt x="9755" y="72001"/>
                </a:lnTo>
                <a:lnTo>
                  <a:pt x="8370" y="78481"/>
                </a:lnTo>
                <a:lnTo>
                  <a:pt x="6494" y="84706"/>
                </a:lnTo>
                <a:lnTo>
                  <a:pt x="4291" y="90761"/>
                </a:lnTo>
                <a:lnTo>
                  <a:pt x="2823" y="103370"/>
                </a:lnTo>
                <a:lnTo>
                  <a:pt x="1844" y="120348"/>
                </a:lnTo>
                <a:lnTo>
                  <a:pt x="272" y="177337"/>
                </a:lnTo>
                <a:lnTo>
                  <a:pt x="0" y="204945"/>
                </a:lnTo>
                <a:lnTo>
                  <a:pt x="914" y="213783"/>
                </a:lnTo>
                <a:lnTo>
                  <a:pt x="2476" y="222532"/>
                </a:lnTo>
                <a:lnTo>
                  <a:pt x="4471" y="231222"/>
                </a:lnTo>
                <a:lnTo>
                  <a:pt x="6753" y="238921"/>
                </a:lnTo>
                <a:lnTo>
                  <a:pt x="9226" y="245958"/>
                </a:lnTo>
                <a:lnTo>
                  <a:pt x="11828" y="252555"/>
                </a:lnTo>
                <a:lnTo>
                  <a:pt x="14515" y="257905"/>
                </a:lnTo>
                <a:lnTo>
                  <a:pt x="20040" y="266390"/>
                </a:lnTo>
                <a:lnTo>
                  <a:pt x="23799" y="269986"/>
                </a:lnTo>
                <a:lnTo>
                  <a:pt x="28211" y="273336"/>
                </a:lnTo>
                <a:lnTo>
                  <a:pt x="33056" y="276522"/>
                </a:lnTo>
                <a:lnTo>
                  <a:pt x="38192" y="279598"/>
                </a:lnTo>
                <a:lnTo>
                  <a:pt x="43520" y="282601"/>
                </a:lnTo>
                <a:lnTo>
                  <a:pt x="48979" y="285556"/>
                </a:lnTo>
                <a:lnTo>
                  <a:pt x="54522" y="287526"/>
                </a:lnTo>
                <a:lnTo>
                  <a:pt x="60122" y="288839"/>
                </a:lnTo>
                <a:lnTo>
                  <a:pt x="65761" y="289715"/>
                </a:lnTo>
                <a:lnTo>
                  <a:pt x="71425" y="290298"/>
                </a:lnTo>
                <a:lnTo>
                  <a:pt x="77106" y="290688"/>
                </a:lnTo>
                <a:lnTo>
                  <a:pt x="82798" y="290947"/>
                </a:lnTo>
                <a:lnTo>
                  <a:pt x="94203" y="291235"/>
                </a:lnTo>
                <a:lnTo>
                  <a:pt x="99911" y="291312"/>
                </a:lnTo>
                <a:lnTo>
                  <a:pt x="105622" y="290411"/>
                </a:lnTo>
                <a:lnTo>
                  <a:pt x="111335" y="288857"/>
                </a:lnTo>
                <a:lnTo>
                  <a:pt x="117048" y="286869"/>
                </a:lnTo>
                <a:lnTo>
                  <a:pt x="122762" y="284591"/>
                </a:lnTo>
                <a:lnTo>
                  <a:pt x="128475" y="282120"/>
                </a:lnTo>
                <a:lnTo>
                  <a:pt x="134190" y="279520"/>
                </a:lnTo>
                <a:lnTo>
                  <a:pt x="139904" y="275882"/>
                </a:lnTo>
                <a:lnTo>
                  <a:pt x="145619" y="271552"/>
                </a:lnTo>
                <a:lnTo>
                  <a:pt x="151334" y="266760"/>
                </a:lnTo>
                <a:lnTo>
                  <a:pt x="157048" y="261660"/>
                </a:lnTo>
                <a:lnTo>
                  <a:pt x="168478" y="250914"/>
                </a:lnTo>
                <a:lnTo>
                  <a:pt x="176098" y="244429"/>
                </a:lnTo>
                <a:lnTo>
                  <a:pt x="194725" y="229603"/>
                </a:lnTo>
                <a:lnTo>
                  <a:pt x="203121" y="221649"/>
                </a:lnTo>
                <a:lnTo>
                  <a:pt x="210623" y="213488"/>
                </a:lnTo>
                <a:lnTo>
                  <a:pt x="217530" y="205191"/>
                </a:lnTo>
                <a:lnTo>
                  <a:pt x="223087" y="197754"/>
                </a:lnTo>
                <a:lnTo>
                  <a:pt x="227745" y="190891"/>
                </a:lnTo>
                <a:lnTo>
                  <a:pt x="231802" y="184411"/>
                </a:lnTo>
                <a:lnTo>
                  <a:pt x="235459" y="178186"/>
                </a:lnTo>
                <a:lnTo>
                  <a:pt x="238849" y="172131"/>
                </a:lnTo>
                <a:lnTo>
                  <a:pt x="242063" y="166189"/>
                </a:lnTo>
                <a:lnTo>
                  <a:pt x="244204" y="159370"/>
                </a:lnTo>
                <a:lnTo>
                  <a:pt x="245633" y="151967"/>
                </a:lnTo>
                <a:lnTo>
                  <a:pt x="246585" y="144174"/>
                </a:lnTo>
                <a:lnTo>
                  <a:pt x="247219" y="137074"/>
                </a:lnTo>
                <a:lnTo>
                  <a:pt x="247643" y="130435"/>
                </a:lnTo>
                <a:lnTo>
                  <a:pt x="247924" y="124105"/>
                </a:lnTo>
                <a:lnTo>
                  <a:pt x="247159" y="117979"/>
                </a:lnTo>
                <a:lnTo>
                  <a:pt x="245697" y="111990"/>
                </a:lnTo>
                <a:lnTo>
                  <a:pt x="243771" y="106093"/>
                </a:lnTo>
                <a:lnTo>
                  <a:pt x="241534" y="100256"/>
                </a:lnTo>
                <a:lnTo>
                  <a:pt x="239089" y="94460"/>
                </a:lnTo>
                <a:lnTo>
                  <a:pt x="236508" y="88691"/>
                </a:lnTo>
                <a:lnTo>
                  <a:pt x="231098" y="77201"/>
                </a:lnTo>
                <a:lnTo>
                  <a:pt x="228323" y="71470"/>
                </a:lnTo>
                <a:lnTo>
                  <a:pt x="224567" y="65744"/>
                </a:lnTo>
                <a:lnTo>
                  <a:pt x="220158" y="60022"/>
                </a:lnTo>
                <a:lnTo>
                  <a:pt x="215314" y="54303"/>
                </a:lnTo>
                <a:lnTo>
                  <a:pt x="209226" y="49537"/>
                </a:lnTo>
                <a:lnTo>
                  <a:pt x="202311" y="45407"/>
                </a:lnTo>
                <a:lnTo>
                  <a:pt x="175232" y="31936"/>
                </a:lnTo>
                <a:lnTo>
                  <a:pt x="168218" y="28911"/>
                </a:lnTo>
                <a:lnTo>
                  <a:pt x="160685" y="25942"/>
                </a:lnTo>
                <a:lnTo>
                  <a:pt x="144695" y="20102"/>
                </a:lnTo>
                <a:lnTo>
                  <a:pt x="128063" y="14332"/>
                </a:lnTo>
                <a:lnTo>
                  <a:pt x="120580" y="12412"/>
                </a:lnTo>
                <a:lnTo>
                  <a:pt x="113686" y="11133"/>
                </a:lnTo>
                <a:lnTo>
                  <a:pt x="107185" y="10279"/>
                </a:lnTo>
                <a:lnTo>
                  <a:pt x="99994" y="9711"/>
                </a:lnTo>
                <a:lnTo>
                  <a:pt x="92342" y="9331"/>
                </a:lnTo>
                <a:lnTo>
                  <a:pt x="84383" y="9079"/>
                </a:lnTo>
                <a:lnTo>
                  <a:pt x="76220" y="9862"/>
                </a:lnTo>
                <a:lnTo>
                  <a:pt x="67920" y="11338"/>
                </a:lnTo>
                <a:lnTo>
                  <a:pt x="59530" y="13274"/>
                </a:lnTo>
                <a:lnTo>
                  <a:pt x="51079" y="16469"/>
                </a:lnTo>
                <a:lnTo>
                  <a:pt x="42587" y="20505"/>
                </a:lnTo>
                <a:lnTo>
                  <a:pt x="17030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"/>
          <p:cNvSpPr/>
          <p:nvPr/>
        </p:nvSpPr>
        <p:spPr>
          <a:xfrm>
            <a:off x="5052059" y="2931795"/>
            <a:ext cx="308612" cy="25718"/>
          </a:xfrm>
          <a:custGeom>
            <a:avLst/>
            <a:gdLst/>
            <a:ahLst/>
            <a:cxnLst/>
            <a:rect l="0" t="0" r="0" b="0"/>
            <a:pathLst>
              <a:path w="308612" h="25718">
                <a:moveTo>
                  <a:pt x="0" y="25717"/>
                </a:moveTo>
                <a:lnTo>
                  <a:pt x="18204" y="21166"/>
                </a:lnTo>
                <a:lnTo>
                  <a:pt x="25471" y="19825"/>
                </a:lnTo>
                <a:lnTo>
                  <a:pt x="32221" y="18932"/>
                </a:lnTo>
                <a:lnTo>
                  <a:pt x="38626" y="18336"/>
                </a:lnTo>
                <a:lnTo>
                  <a:pt x="44800" y="16987"/>
                </a:lnTo>
                <a:lnTo>
                  <a:pt x="50822" y="15134"/>
                </a:lnTo>
                <a:lnTo>
                  <a:pt x="56742" y="12947"/>
                </a:lnTo>
                <a:lnTo>
                  <a:pt x="65451" y="10536"/>
                </a:lnTo>
                <a:lnTo>
                  <a:pt x="76019" y="7976"/>
                </a:lnTo>
                <a:lnTo>
                  <a:pt x="87827" y="5318"/>
                </a:lnTo>
                <a:lnTo>
                  <a:pt x="97604" y="3545"/>
                </a:lnTo>
                <a:lnTo>
                  <a:pt x="106027" y="2363"/>
                </a:lnTo>
                <a:lnTo>
                  <a:pt x="113547" y="1575"/>
                </a:lnTo>
                <a:lnTo>
                  <a:pt x="125228" y="1050"/>
                </a:lnTo>
                <a:lnTo>
                  <a:pt x="155987" y="467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"/>
          <p:cNvSpPr/>
          <p:nvPr/>
        </p:nvSpPr>
        <p:spPr>
          <a:xfrm>
            <a:off x="5360670" y="2863214"/>
            <a:ext cx="220944" cy="342843"/>
          </a:xfrm>
          <a:custGeom>
            <a:avLst/>
            <a:gdLst/>
            <a:ahLst/>
            <a:cxnLst/>
            <a:rect l="0" t="0" r="0" b="0"/>
            <a:pathLst>
              <a:path w="220944" h="342843">
                <a:moveTo>
                  <a:pt x="0" y="0"/>
                </a:moveTo>
                <a:lnTo>
                  <a:pt x="9101" y="9102"/>
                </a:lnTo>
                <a:lnTo>
                  <a:pt x="11783" y="12736"/>
                </a:lnTo>
                <a:lnTo>
                  <a:pt x="14761" y="19313"/>
                </a:lnTo>
                <a:lnTo>
                  <a:pt x="21165" y="40651"/>
                </a:lnTo>
                <a:lnTo>
                  <a:pt x="29409" y="69503"/>
                </a:lnTo>
                <a:lnTo>
                  <a:pt x="36248" y="95026"/>
                </a:lnTo>
                <a:lnTo>
                  <a:pt x="39405" y="103356"/>
                </a:lnTo>
                <a:lnTo>
                  <a:pt x="42462" y="108909"/>
                </a:lnTo>
                <a:lnTo>
                  <a:pt x="48399" y="116032"/>
                </a:lnTo>
                <a:lnTo>
                  <a:pt x="54213" y="122372"/>
                </a:lnTo>
                <a:lnTo>
                  <a:pt x="58050" y="124444"/>
                </a:lnTo>
                <a:lnTo>
                  <a:pt x="62512" y="125826"/>
                </a:lnTo>
                <a:lnTo>
                  <a:pt x="67392" y="126747"/>
                </a:lnTo>
                <a:lnTo>
                  <a:pt x="71598" y="127360"/>
                </a:lnTo>
                <a:lnTo>
                  <a:pt x="75354" y="127770"/>
                </a:lnTo>
                <a:lnTo>
                  <a:pt x="82068" y="128224"/>
                </a:lnTo>
                <a:lnTo>
                  <a:pt x="88227" y="128426"/>
                </a:lnTo>
                <a:lnTo>
                  <a:pt x="97050" y="128540"/>
                </a:lnTo>
                <a:lnTo>
                  <a:pt x="98989" y="127604"/>
                </a:lnTo>
                <a:lnTo>
                  <a:pt x="100283" y="126027"/>
                </a:lnTo>
                <a:lnTo>
                  <a:pt x="101145" y="124023"/>
                </a:lnTo>
                <a:lnTo>
                  <a:pt x="107183" y="116717"/>
                </a:lnTo>
                <a:lnTo>
                  <a:pt x="111460" y="112101"/>
                </a:lnTo>
                <a:lnTo>
                  <a:pt x="115264" y="105214"/>
                </a:lnTo>
                <a:lnTo>
                  <a:pt x="118752" y="96813"/>
                </a:lnTo>
                <a:lnTo>
                  <a:pt x="122031" y="87402"/>
                </a:lnTo>
                <a:lnTo>
                  <a:pt x="125169" y="80176"/>
                </a:lnTo>
                <a:lnTo>
                  <a:pt x="131195" y="69607"/>
                </a:lnTo>
                <a:lnTo>
                  <a:pt x="134509" y="61734"/>
                </a:lnTo>
                <a:lnTo>
                  <a:pt x="136934" y="51250"/>
                </a:lnTo>
                <a:lnTo>
                  <a:pt x="144385" y="15134"/>
                </a:lnTo>
                <a:lnTo>
                  <a:pt x="146739" y="15805"/>
                </a:lnTo>
                <a:lnTo>
                  <a:pt x="150213" y="19109"/>
                </a:lnTo>
                <a:lnTo>
                  <a:pt x="154435" y="24170"/>
                </a:lnTo>
                <a:lnTo>
                  <a:pt x="158202" y="29448"/>
                </a:lnTo>
                <a:lnTo>
                  <a:pt x="161665" y="34872"/>
                </a:lnTo>
                <a:lnTo>
                  <a:pt x="164926" y="40393"/>
                </a:lnTo>
                <a:lnTo>
                  <a:pt x="168053" y="45979"/>
                </a:lnTo>
                <a:lnTo>
                  <a:pt x="174068" y="57266"/>
                </a:lnTo>
                <a:lnTo>
                  <a:pt x="182809" y="74330"/>
                </a:lnTo>
                <a:lnTo>
                  <a:pt x="185689" y="80986"/>
                </a:lnTo>
                <a:lnTo>
                  <a:pt x="188563" y="88281"/>
                </a:lnTo>
                <a:lnTo>
                  <a:pt x="191431" y="96001"/>
                </a:lnTo>
                <a:lnTo>
                  <a:pt x="193343" y="103054"/>
                </a:lnTo>
                <a:lnTo>
                  <a:pt x="194618" y="109660"/>
                </a:lnTo>
                <a:lnTo>
                  <a:pt x="195467" y="115970"/>
                </a:lnTo>
                <a:lnTo>
                  <a:pt x="197939" y="125891"/>
                </a:lnTo>
                <a:lnTo>
                  <a:pt x="201492" y="138220"/>
                </a:lnTo>
                <a:lnTo>
                  <a:pt x="213054" y="175257"/>
                </a:lnTo>
                <a:lnTo>
                  <a:pt x="216331" y="185418"/>
                </a:lnTo>
                <a:lnTo>
                  <a:pt x="218515" y="196955"/>
                </a:lnTo>
                <a:lnTo>
                  <a:pt x="219972" y="209408"/>
                </a:lnTo>
                <a:lnTo>
                  <a:pt x="220943" y="222473"/>
                </a:lnTo>
                <a:lnTo>
                  <a:pt x="220637" y="234041"/>
                </a:lnTo>
                <a:lnTo>
                  <a:pt x="219482" y="244610"/>
                </a:lnTo>
                <a:lnTo>
                  <a:pt x="217758" y="254513"/>
                </a:lnTo>
                <a:lnTo>
                  <a:pt x="214704" y="263973"/>
                </a:lnTo>
                <a:lnTo>
                  <a:pt x="210764" y="273137"/>
                </a:lnTo>
                <a:lnTo>
                  <a:pt x="206232" y="282104"/>
                </a:lnTo>
                <a:lnTo>
                  <a:pt x="201305" y="289987"/>
                </a:lnTo>
                <a:lnTo>
                  <a:pt x="196116" y="297147"/>
                </a:lnTo>
                <a:lnTo>
                  <a:pt x="190751" y="303826"/>
                </a:lnTo>
                <a:lnTo>
                  <a:pt x="183365" y="310183"/>
                </a:lnTo>
                <a:lnTo>
                  <a:pt x="174631" y="316327"/>
                </a:lnTo>
                <a:lnTo>
                  <a:pt x="164998" y="322327"/>
                </a:lnTo>
                <a:lnTo>
                  <a:pt x="156671" y="327280"/>
                </a:lnTo>
                <a:lnTo>
                  <a:pt x="149215" y="331534"/>
                </a:lnTo>
                <a:lnTo>
                  <a:pt x="142339" y="335323"/>
                </a:lnTo>
                <a:lnTo>
                  <a:pt x="135850" y="337849"/>
                </a:lnTo>
                <a:lnTo>
                  <a:pt x="129619" y="339533"/>
                </a:lnTo>
                <a:lnTo>
                  <a:pt x="123560" y="340655"/>
                </a:lnTo>
                <a:lnTo>
                  <a:pt x="116663" y="341404"/>
                </a:lnTo>
                <a:lnTo>
                  <a:pt x="109208" y="341903"/>
                </a:lnTo>
                <a:lnTo>
                  <a:pt x="90143" y="342605"/>
                </a:lnTo>
                <a:lnTo>
                  <a:pt x="81021" y="342769"/>
                </a:lnTo>
                <a:lnTo>
                  <a:pt x="70617" y="342842"/>
                </a:lnTo>
                <a:lnTo>
                  <a:pt x="64223" y="341909"/>
                </a:lnTo>
                <a:lnTo>
                  <a:pt x="57103" y="340335"/>
                </a:lnTo>
                <a:lnTo>
                  <a:pt x="49498" y="338333"/>
                </a:lnTo>
                <a:lnTo>
                  <a:pt x="43476" y="336045"/>
                </a:lnTo>
                <a:lnTo>
                  <a:pt x="38509" y="333568"/>
                </a:lnTo>
                <a:lnTo>
                  <a:pt x="34245" y="330964"/>
                </a:lnTo>
                <a:lnTo>
                  <a:pt x="30450" y="328275"/>
                </a:lnTo>
                <a:lnTo>
                  <a:pt x="23693" y="322748"/>
                </a:lnTo>
                <a:lnTo>
                  <a:pt x="21510" y="319940"/>
                </a:lnTo>
                <a:lnTo>
                  <a:pt x="20055" y="317116"/>
                </a:lnTo>
                <a:lnTo>
                  <a:pt x="8572" y="308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"/>
          <p:cNvSpPr/>
          <p:nvPr/>
        </p:nvSpPr>
        <p:spPr>
          <a:xfrm>
            <a:off x="6989444" y="2888932"/>
            <a:ext cx="282894" cy="17011"/>
          </a:xfrm>
          <a:custGeom>
            <a:avLst/>
            <a:gdLst/>
            <a:ahLst/>
            <a:cxnLst/>
            <a:rect l="0" t="0" r="0" b="0"/>
            <a:pathLst>
              <a:path w="282894" h="17011">
                <a:moveTo>
                  <a:pt x="0" y="0"/>
                </a:moveTo>
                <a:lnTo>
                  <a:pt x="11932" y="11932"/>
                </a:lnTo>
                <a:lnTo>
                  <a:pt x="14623" y="13670"/>
                </a:lnTo>
                <a:lnTo>
                  <a:pt x="17368" y="14828"/>
                </a:lnTo>
                <a:lnTo>
                  <a:pt x="20152" y="15600"/>
                </a:lnTo>
                <a:lnTo>
                  <a:pt x="26770" y="16115"/>
                </a:lnTo>
                <a:lnTo>
                  <a:pt x="35945" y="16459"/>
                </a:lnTo>
                <a:lnTo>
                  <a:pt x="60743" y="16840"/>
                </a:lnTo>
                <a:lnTo>
                  <a:pt x="93990" y="17010"/>
                </a:lnTo>
                <a:lnTo>
                  <a:pt x="113142" y="16102"/>
                </a:lnTo>
                <a:lnTo>
                  <a:pt x="133531" y="14545"/>
                </a:lnTo>
                <a:lnTo>
                  <a:pt x="154743" y="12554"/>
                </a:lnTo>
                <a:lnTo>
                  <a:pt x="172695" y="11227"/>
                </a:lnTo>
                <a:lnTo>
                  <a:pt x="188472" y="10342"/>
                </a:lnTo>
                <a:lnTo>
                  <a:pt x="215211" y="9359"/>
                </a:lnTo>
                <a:lnTo>
                  <a:pt x="246329" y="8806"/>
                </a:lnTo>
                <a:lnTo>
                  <a:pt x="282893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"/>
          <p:cNvSpPr/>
          <p:nvPr/>
        </p:nvSpPr>
        <p:spPr>
          <a:xfrm>
            <a:off x="7383780" y="2837497"/>
            <a:ext cx="420053" cy="315519"/>
          </a:xfrm>
          <a:custGeom>
            <a:avLst/>
            <a:gdLst/>
            <a:ahLst/>
            <a:cxnLst/>
            <a:rect l="0" t="0" r="0" b="0"/>
            <a:pathLst>
              <a:path w="420053" h="315519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1931" y="19313"/>
                </a:lnTo>
                <a:lnTo>
                  <a:pt x="14621" y="25258"/>
                </a:lnTo>
                <a:lnTo>
                  <a:pt x="17368" y="33031"/>
                </a:lnTo>
                <a:lnTo>
                  <a:pt x="20151" y="42023"/>
                </a:lnTo>
                <a:lnTo>
                  <a:pt x="22006" y="49923"/>
                </a:lnTo>
                <a:lnTo>
                  <a:pt x="23243" y="57094"/>
                </a:lnTo>
                <a:lnTo>
                  <a:pt x="24068" y="63780"/>
                </a:lnTo>
                <a:lnTo>
                  <a:pt x="25570" y="70143"/>
                </a:lnTo>
                <a:lnTo>
                  <a:pt x="27524" y="76290"/>
                </a:lnTo>
                <a:lnTo>
                  <a:pt x="29779" y="82292"/>
                </a:lnTo>
                <a:lnTo>
                  <a:pt x="34826" y="91502"/>
                </a:lnTo>
                <a:lnTo>
                  <a:pt x="40243" y="98770"/>
                </a:lnTo>
                <a:lnTo>
                  <a:pt x="48648" y="108217"/>
                </a:lnTo>
                <a:lnTo>
                  <a:pt x="54324" y="114137"/>
                </a:lnTo>
                <a:lnTo>
                  <a:pt x="65101" y="119942"/>
                </a:lnTo>
                <a:lnTo>
                  <a:pt x="71976" y="122824"/>
                </a:lnTo>
                <a:lnTo>
                  <a:pt x="78464" y="123793"/>
                </a:lnTo>
                <a:lnTo>
                  <a:pt x="90752" y="122329"/>
                </a:lnTo>
                <a:lnTo>
                  <a:pt x="103830" y="120701"/>
                </a:lnTo>
                <a:lnTo>
                  <a:pt x="107320" y="119520"/>
                </a:lnTo>
                <a:lnTo>
                  <a:pt x="117734" y="113306"/>
                </a:lnTo>
                <a:lnTo>
                  <a:pt x="127256" y="108144"/>
                </a:lnTo>
                <a:lnTo>
                  <a:pt x="137838" y="100134"/>
                </a:lnTo>
                <a:lnTo>
                  <a:pt x="143327" y="95331"/>
                </a:lnTo>
                <a:lnTo>
                  <a:pt x="148891" y="89272"/>
                </a:lnTo>
                <a:lnTo>
                  <a:pt x="154506" y="82374"/>
                </a:lnTo>
                <a:lnTo>
                  <a:pt x="160154" y="74919"/>
                </a:lnTo>
                <a:lnTo>
                  <a:pt x="164872" y="68996"/>
                </a:lnTo>
                <a:lnTo>
                  <a:pt x="172654" y="59875"/>
                </a:lnTo>
                <a:lnTo>
                  <a:pt x="175109" y="55157"/>
                </a:lnTo>
                <a:lnTo>
                  <a:pt x="176747" y="50106"/>
                </a:lnTo>
                <a:lnTo>
                  <a:pt x="177839" y="44834"/>
                </a:lnTo>
                <a:lnTo>
                  <a:pt x="179519" y="39414"/>
                </a:lnTo>
                <a:lnTo>
                  <a:pt x="181592" y="33896"/>
                </a:lnTo>
                <a:lnTo>
                  <a:pt x="183926" y="28312"/>
                </a:lnTo>
                <a:lnTo>
                  <a:pt x="186519" y="19568"/>
                </a:lnTo>
                <a:lnTo>
                  <a:pt x="187672" y="14412"/>
                </a:lnTo>
                <a:lnTo>
                  <a:pt x="187980" y="14371"/>
                </a:lnTo>
                <a:lnTo>
                  <a:pt x="188185" y="15295"/>
                </a:lnTo>
                <a:lnTo>
                  <a:pt x="193024" y="21148"/>
                </a:lnTo>
                <a:lnTo>
                  <a:pt x="200491" y="28914"/>
                </a:lnTo>
                <a:lnTo>
                  <a:pt x="203193" y="33564"/>
                </a:lnTo>
                <a:lnTo>
                  <a:pt x="205947" y="39521"/>
                </a:lnTo>
                <a:lnTo>
                  <a:pt x="208735" y="46350"/>
                </a:lnTo>
                <a:lnTo>
                  <a:pt x="211547" y="52807"/>
                </a:lnTo>
                <a:lnTo>
                  <a:pt x="217211" y="65062"/>
                </a:lnTo>
                <a:lnTo>
                  <a:pt x="220055" y="71950"/>
                </a:lnTo>
                <a:lnTo>
                  <a:pt x="222902" y="79399"/>
                </a:lnTo>
                <a:lnTo>
                  <a:pt x="243420" y="134640"/>
                </a:lnTo>
                <a:lnTo>
                  <a:pt x="248005" y="149768"/>
                </a:lnTo>
                <a:lnTo>
                  <a:pt x="251061" y="162710"/>
                </a:lnTo>
                <a:lnTo>
                  <a:pt x="253099" y="174196"/>
                </a:lnTo>
                <a:lnTo>
                  <a:pt x="254457" y="184711"/>
                </a:lnTo>
                <a:lnTo>
                  <a:pt x="255363" y="194578"/>
                </a:lnTo>
                <a:lnTo>
                  <a:pt x="255967" y="204014"/>
                </a:lnTo>
                <a:lnTo>
                  <a:pt x="256638" y="219578"/>
                </a:lnTo>
                <a:lnTo>
                  <a:pt x="257015" y="239050"/>
                </a:lnTo>
                <a:lnTo>
                  <a:pt x="257069" y="245092"/>
                </a:lnTo>
                <a:lnTo>
                  <a:pt x="256152" y="251025"/>
                </a:lnTo>
                <a:lnTo>
                  <a:pt x="254587" y="256885"/>
                </a:lnTo>
                <a:lnTo>
                  <a:pt x="245234" y="284529"/>
                </a:lnTo>
                <a:lnTo>
                  <a:pt x="242546" y="289698"/>
                </a:lnTo>
                <a:lnTo>
                  <a:pt x="239802" y="293145"/>
                </a:lnTo>
                <a:lnTo>
                  <a:pt x="231390" y="300535"/>
                </a:lnTo>
                <a:lnTo>
                  <a:pt x="222865" y="308758"/>
                </a:lnTo>
                <a:lnTo>
                  <a:pt x="220014" y="311566"/>
                </a:lnTo>
                <a:lnTo>
                  <a:pt x="217161" y="313438"/>
                </a:lnTo>
                <a:lnTo>
                  <a:pt x="211451" y="315518"/>
                </a:lnTo>
                <a:lnTo>
                  <a:pt x="208595" y="315121"/>
                </a:lnTo>
                <a:lnTo>
                  <a:pt x="205738" y="313903"/>
                </a:lnTo>
                <a:lnTo>
                  <a:pt x="202880" y="312139"/>
                </a:lnTo>
                <a:lnTo>
                  <a:pt x="197167" y="310178"/>
                </a:lnTo>
                <a:lnTo>
                  <a:pt x="194309" y="309656"/>
                </a:lnTo>
                <a:lnTo>
                  <a:pt x="188595" y="306535"/>
                </a:lnTo>
                <a:lnTo>
                  <a:pt x="185737" y="304369"/>
                </a:lnTo>
                <a:lnTo>
                  <a:pt x="181927" y="302925"/>
                </a:lnTo>
                <a:lnTo>
                  <a:pt x="172614" y="301321"/>
                </a:lnTo>
                <a:lnTo>
                  <a:pt x="169368" y="298988"/>
                </a:lnTo>
                <a:lnTo>
                  <a:pt x="167204" y="295528"/>
                </a:lnTo>
                <a:lnTo>
                  <a:pt x="163848" y="287556"/>
                </a:lnTo>
                <a:lnTo>
                  <a:pt x="159181" y="280838"/>
                </a:lnTo>
                <a:lnTo>
                  <a:pt x="157556" y="275808"/>
                </a:lnTo>
                <a:lnTo>
                  <a:pt x="156472" y="269597"/>
                </a:lnTo>
                <a:lnTo>
                  <a:pt x="155750" y="262599"/>
                </a:lnTo>
                <a:lnTo>
                  <a:pt x="156221" y="256028"/>
                </a:lnTo>
                <a:lnTo>
                  <a:pt x="157487" y="249743"/>
                </a:lnTo>
                <a:lnTo>
                  <a:pt x="159284" y="243648"/>
                </a:lnTo>
                <a:lnTo>
                  <a:pt x="162386" y="237680"/>
                </a:lnTo>
                <a:lnTo>
                  <a:pt x="166360" y="231796"/>
                </a:lnTo>
                <a:lnTo>
                  <a:pt x="170913" y="225968"/>
                </a:lnTo>
                <a:lnTo>
                  <a:pt x="175855" y="220178"/>
                </a:lnTo>
                <a:lnTo>
                  <a:pt x="181054" y="214413"/>
                </a:lnTo>
                <a:lnTo>
                  <a:pt x="186425" y="208664"/>
                </a:lnTo>
                <a:lnTo>
                  <a:pt x="192863" y="202927"/>
                </a:lnTo>
                <a:lnTo>
                  <a:pt x="200013" y="197197"/>
                </a:lnTo>
                <a:lnTo>
                  <a:pt x="207637" y="191472"/>
                </a:lnTo>
                <a:lnTo>
                  <a:pt x="223728" y="180031"/>
                </a:lnTo>
                <a:lnTo>
                  <a:pt x="232019" y="174313"/>
                </a:lnTo>
                <a:lnTo>
                  <a:pt x="240405" y="169549"/>
                </a:lnTo>
                <a:lnTo>
                  <a:pt x="248851" y="165420"/>
                </a:lnTo>
                <a:lnTo>
                  <a:pt x="257341" y="161715"/>
                </a:lnTo>
                <a:lnTo>
                  <a:pt x="265859" y="158293"/>
                </a:lnTo>
                <a:lnTo>
                  <a:pt x="282941" y="151950"/>
                </a:lnTo>
                <a:lnTo>
                  <a:pt x="292450" y="148925"/>
                </a:lnTo>
                <a:lnTo>
                  <a:pt x="332546" y="137226"/>
                </a:lnTo>
                <a:lnTo>
                  <a:pt x="341712" y="134347"/>
                </a:lnTo>
                <a:lnTo>
                  <a:pt x="350681" y="132427"/>
                </a:lnTo>
                <a:lnTo>
                  <a:pt x="359517" y="131147"/>
                </a:lnTo>
                <a:lnTo>
                  <a:pt x="368266" y="130294"/>
                </a:lnTo>
                <a:lnTo>
                  <a:pt x="376955" y="129725"/>
                </a:lnTo>
                <a:lnTo>
                  <a:pt x="385606" y="129346"/>
                </a:lnTo>
                <a:lnTo>
                  <a:pt x="420052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"/>
          <p:cNvSpPr/>
          <p:nvPr/>
        </p:nvSpPr>
        <p:spPr>
          <a:xfrm>
            <a:off x="8103869" y="2923222"/>
            <a:ext cx="274322" cy="17146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22755" y="12594"/>
                </a:lnTo>
                <a:lnTo>
                  <a:pt x="32314" y="10301"/>
                </a:lnTo>
                <a:lnTo>
                  <a:pt x="41546" y="7820"/>
                </a:lnTo>
                <a:lnTo>
                  <a:pt x="50558" y="5213"/>
                </a:lnTo>
                <a:lnTo>
                  <a:pt x="64185" y="3476"/>
                </a:lnTo>
                <a:lnTo>
                  <a:pt x="80890" y="2317"/>
                </a:lnTo>
                <a:lnTo>
                  <a:pt x="115961" y="1030"/>
                </a:lnTo>
                <a:lnTo>
                  <a:pt x="130649" y="686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"/>
          <p:cNvSpPr/>
          <p:nvPr/>
        </p:nvSpPr>
        <p:spPr>
          <a:xfrm>
            <a:off x="8176083" y="2828925"/>
            <a:ext cx="64948" cy="265748"/>
          </a:xfrm>
          <a:custGeom>
            <a:avLst/>
            <a:gdLst/>
            <a:ahLst/>
            <a:cxnLst/>
            <a:rect l="0" t="0" r="0" b="0"/>
            <a:pathLst>
              <a:path w="64948" h="265748">
                <a:moveTo>
                  <a:pt x="4939" y="0"/>
                </a:moveTo>
                <a:lnTo>
                  <a:pt x="388" y="18203"/>
                </a:lnTo>
                <a:lnTo>
                  <a:pt x="0" y="25470"/>
                </a:lnTo>
                <a:lnTo>
                  <a:pt x="693" y="32220"/>
                </a:lnTo>
                <a:lnTo>
                  <a:pt x="2108" y="38625"/>
                </a:lnTo>
                <a:lnTo>
                  <a:pt x="3052" y="44800"/>
                </a:lnTo>
                <a:lnTo>
                  <a:pt x="3682" y="50821"/>
                </a:lnTo>
                <a:lnTo>
                  <a:pt x="4101" y="56741"/>
                </a:lnTo>
                <a:lnTo>
                  <a:pt x="5333" y="63545"/>
                </a:lnTo>
                <a:lnTo>
                  <a:pt x="7106" y="70938"/>
                </a:lnTo>
                <a:lnTo>
                  <a:pt x="9241" y="78724"/>
                </a:lnTo>
                <a:lnTo>
                  <a:pt x="14154" y="94996"/>
                </a:lnTo>
                <a:lnTo>
                  <a:pt x="16797" y="103335"/>
                </a:lnTo>
                <a:lnTo>
                  <a:pt x="24814" y="132922"/>
                </a:lnTo>
                <a:lnTo>
                  <a:pt x="29620" y="151479"/>
                </a:lnTo>
                <a:lnTo>
                  <a:pt x="35680" y="172423"/>
                </a:lnTo>
                <a:lnTo>
                  <a:pt x="64947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"/>
          <p:cNvSpPr/>
          <p:nvPr/>
        </p:nvSpPr>
        <p:spPr>
          <a:xfrm>
            <a:off x="8386762" y="2811780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4551" y="9101"/>
                </a:lnTo>
                <a:lnTo>
                  <a:pt x="6844" y="16545"/>
                </a:lnTo>
                <a:lnTo>
                  <a:pt x="9325" y="26270"/>
                </a:lnTo>
                <a:lnTo>
                  <a:pt x="11932" y="37516"/>
                </a:lnTo>
                <a:lnTo>
                  <a:pt x="14622" y="47870"/>
                </a:lnTo>
                <a:lnTo>
                  <a:pt x="17368" y="57631"/>
                </a:lnTo>
                <a:lnTo>
                  <a:pt x="20151" y="66996"/>
                </a:lnTo>
                <a:lnTo>
                  <a:pt x="22007" y="77048"/>
                </a:lnTo>
                <a:lnTo>
                  <a:pt x="23244" y="87561"/>
                </a:lnTo>
                <a:lnTo>
                  <a:pt x="24068" y="98378"/>
                </a:lnTo>
                <a:lnTo>
                  <a:pt x="25571" y="108448"/>
                </a:lnTo>
                <a:lnTo>
                  <a:pt x="27525" y="118018"/>
                </a:lnTo>
                <a:lnTo>
                  <a:pt x="29780" y="127257"/>
                </a:lnTo>
                <a:lnTo>
                  <a:pt x="31283" y="136272"/>
                </a:lnTo>
                <a:lnTo>
                  <a:pt x="32286" y="145141"/>
                </a:lnTo>
                <a:lnTo>
                  <a:pt x="32954" y="153910"/>
                </a:lnTo>
                <a:lnTo>
                  <a:pt x="34352" y="162614"/>
                </a:lnTo>
                <a:lnTo>
                  <a:pt x="36237" y="171274"/>
                </a:lnTo>
                <a:lnTo>
                  <a:pt x="38444" y="179905"/>
                </a:lnTo>
                <a:lnTo>
                  <a:pt x="39918" y="188517"/>
                </a:lnTo>
                <a:lnTo>
                  <a:pt x="40899" y="197115"/>
                </a:lnTo>
                <a:lnTo>
                  <a:pt x="41553" y="205705"/>
                </a:lnTo>
                <a:lnTo>
                  <a:pt x="42942" y="215242"/>
                </a:lnTo>
                <a:lnTo>
                  <a:pt x="44821" y="225409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"/>
          <p:cNvSpPr/>
          <p:nvPr/>
        </p:nvSpPr>
        <p:spPr>
          <a:xfrm>
            <a:off x="8498205" y="2854642"/>
            <a:ext cx="110093" cy="168175"/>
          </a:xfrm>
          <a:custGeom>
            <a:avLst/>
            <a:gdLst/>
            <a:ahLst/>
            <a:cxnLst/>
            <a:rect l="0" t="0" r="0" b="0"/>
            <a:pathLst>
              <a:path w="110093" h="168175">
                <a:moveTo>
                  <a:pt x="0" y="0"/>
                </a:moveTo>
                <a:lnTo>
                  <a:pt x="9102" y="13653"/>
                </a:lnTo>
                <a:lnTo>
                  <a:pt x="11783" y="20532"/>
                </a:lnTo>
                <a:lnTo>
                  <a:pt x="13570" y="27975"/>
                </a:lnTo>
                <a:lnTo>
                  <a:pt x="14762" y="35795"/>
                </a:lnTo>
                <a:lnTo>
                  <a:pt x="15556" y="42914"/>
                </a:lnTo>
                <a:lnTo>
                  <a:pt x="16086" y="49564"/>
                </a:lnTo>
                <a:lnTo>
                  <a:pt x="16438" y="55903"/>
                </a:lnTo>
                <a:lnTo>
                  <a:pt x="17626" y="62986"/>
                </a:lnTo>
                <a:lnTo>
                  <a:pt x="19371" y="70566"/>
                </a:lnTo>
                <a:lnTo>
                  <a:pt x="21486" y="78476"/>
                </a:lnTo>
                <a:lnTo>
                  <a:pt x="23850" y="89465"/>
                </a:lnTo>
                <a:lnTo>
                  <a:pt x="29014" y="116915"/>
                </a:lnTo>
                <a:lnTo>
                  <a:pt x="31725" y="127473"/>
                </a:lnTo>
                <a:lnTo>
                  <a:pt x="34485" y="135465"/>
                </a:lnTo>
                <a:lnTo>
                  <a:pt x="37277" y="141745"/>
                </a:lnTo>
                <a:lnTo>
                  <a:pt x="41045" y="147836"/>
                </a:lnTo>
                <a:lnTo>
                  <a:pt x="45461" y="153803"/>
                </a:lnTo>
                <a:lnTo>
                  <a:pt x="50310" y="159685"/>
                </a:lnTo>
                <a:lnTo>
                  <a:pt x="54494" y="163607"/>
                </a:lnTo>
                <a:lnTo>
                  <a:pt x="58237" y="166221"/>
                </a:lnTo>
                <a:lnTo>
                  <a:pt x="61684" y="167964"/>
                </a:lnTo>
                <a:lnTo>
                  <a:pt x="65888" y="168174"/>
                </a:lnTo>
                <a:lnTo>
                  <a:pt x="70595" y="167361"/>
                </a:lnTo>
                <a:lnTo>
                  <a:pt x="75639" y="165867"/>
                </a:lnTo>
                <a:lnTo>
                  <a:pt x="79953" y="164870"/>
                </a:lnTo>
                <a:lnTo>
                  <a:pt x="83782" y="164206"/>
                </a:lnTo>
                <a:lnTo>
                  <a:pt x="87287" y="163763"/>
                </a:lnTo>
                <a:lnTo>
                  <a:pt x="90576" y="161563"/>
                </a:lnTo>
                <a:lnTo>
                  <a:pt x="93721" y="158191"/>
                </a:lnTo>
                <a:lnTo>
                  <a:pt x="96771" y="154038"/>
                </a:lnTo>
                <a:lnTo>
                  <a:pt x="98804" y="150317"/>
                </a:lnTo>
                <a:lnTo>
                  <a:pt x="100160" y="146884"/>
                </a:lnTo>
                <a:lnTo>
                  <a:pt x="101063" y="143643"/>
                </a:lnTo>
                <a:lnTo>
                  <a:pt x="104607" y="132421"/>
                </a:lnTo>
                <a:lnTo>
                  <a:pt x="106885" y="125428"/>
                </a:lnTo>
                <a:lnTo>
                  <a:pt x="108404" y="118861"/>
                </a:lnTo>
                <a:lnTo>
                  <a:pt x="109417" y="112579"/>
                </a:lnTo>
                <a:lnTo>
                  <a:pt x="110092" y="106485"/>
                </a:lnTo>
                <a:lnTo>
                  <a:pt x="109590" y="100517"/>
                </a:lnTo>
                <a:lnTo>
                  <a:pt x="108303" y="94634"/>
                </a:lnTo>
                <a:lnTo>
                  <a:pt x="106491" y="88807"/>
                </a:lnTo>
                <a:lnTo>
                  <a:pt x="103380" y="80160"/>
                </a:lnTo>
                <a:lnTo>
                  <a:pt x="94841" y="57852"/>
                </a:lnTo>
                <a:lnTo>
                  <a:pt x="90850" y="49045"/>
                </a:lnTo>
                <a:lnTo>
                  <a:pt x="87236" y="42222"/>
                </a:lnTo>
                <a:lnTo>
                  <a:pt x="83875" y="36720"/>
                </a:lnTo>
                <a:lnTo>
                  <a:pt x="79728" y="31148"/>
                </a:lnTo>
                <a:lnTo>
                  <a:pt x="75060" y="25528"/>
                </a:lnTo>
                <a:lnTo>
                  <a:pt x="65745" y="15156"/>
                </a:lnTo>
                <a:lnTo>
                  <a:pt x="58430" y="7371"/>
                </a:lnTo>
                <a:lnTo>
                  <a:pt x="54193" y="4914"/>
                </a:lnTo>
                <a:lnTo>
                  <a:pt x="49463" y="3276"/>
                </a:lnTo>
                <a:lnTo>
                  <a:pt x="44406" y="2184"/>
                </a:lnTo>
                <a:lnTo>
                  <a:pt x="40080" y="1456"/>
                </a:lnTo>
                <a:lnTo>
                  <a:pt x="36246" y="971"/>
                </a:lnTo>
                <a:lnTo>
                  <a:pt x="32737" y="647"/>
                </a:lnTo>
                <a:lnTo>
                  <a:pt x="29445" y="431"/>
                </a:lnTo>
                <a:lnTo>
                  <a:pt x="26297" y="288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3"/>
          <p:cNvSpPr/>
          <p:nvPr/>
        </p:nvSpPr>
        <p:spPr>
          <a:xfrm>
            <a:off x="8661082" y="2794635"/>
            <a:ext cx="132931" cy="212436"/>
          </a:xfrm>
          <a:custGeom>
            <a:avLst/>
            <a:gdLst/>
            <a:ahLst/>
            <a:cxnLst/>
            <a:rect l="0" t="0" r="0" b="0"/>
            <a:pathLst>
              <a:path w="132931" h="212436">
                <a:moveTo>
                  <a:pt x="42862" y="25717"/>
                </a:moveTo>
                <a:lnTo>
                  <a:pt x="38311" y="43921"/>
                </a:lnTo>
                <a:lnTo>
                  <a:pt x="36971" y="52140"/>
                </a:lnTo>
                <a:lnTo>
                  <a:pt x="36077" y="60477"/>
                </a:lnTo>
                <a:lnTo>
                  <a:pt x="35482" y="68893"/>
                </a:lnTo>
                <a:lnTo>
                  <a:pt x="34132" y="77361"/>
                </a:lnTo>
                <a:lnTo>
                  <a:pt x="32280" y="85864"/>
                </a:lnTo>
                <a:lnTo>
                  <a:pt x="30092" y="94390"/>
                </a:lnTo>
                <a:lnTo>
                  <a:pt x="28634" y="102932"/>
                </a:lnTo>
                <a:lnTo>
                  <a:pt x="27662" y="111483"/>
                </a:lnTo>
                <a:lnTo>
                  <a:pt x="27014" y="120042"/>
                </a:lnTo>
                <a:lnTo>
                  <a:pt x="26582" y="127653"/>
                </a:lnTo>
                <a:lnTo>
                  <a:pt x="26102" y="141189"/>
                </a:lnTo>
                <a:lnTo>
                  <a:pt x="25768" y="178013"/>
                </a:lnTo>
                <a:lnTo>
                  <a:pt x="25751" y="184398"/>
                </a:lnTo>
                <a:lnTo>
                  <a:pt x="26693" y="189607"/>
                </a:lnTo>
                <a:lnTo>
                  <a:pt x="28273" y="194032"/>
                </a:lnTo>
                <a:lnTo>
                  <a:pt x="30279" y="197934"/>
                </a:lnTo>
                <a:lnTo>
                  <a:pt x="32569" y="201489"/>
                </a:lnTo>
                <a:lnTo>
                  <a:pt x="35048" y="204810"/>
                </a:lnTo>
                <a:lnTo>
                  <a:pt x="37652" y="207978"/>
                </a:lnTo>
                <a:lnTo>
                  <a:pt x="41294" y="210089"/>
                </a:lnTo>
                <a:lnTo>
                  <a:pt x="45627" y="211497"/>
                </a:lnTo>
                <a:lnTo>
                  <a:pt x="50421" y="212435"/>
                </a:lnTo>
                <a:lnTo>
                  <a:pt x="54569" y="212108"/>
                </a:lnTo>
                <a:lnTo>
                  <a:pt x="58287" y="210938"/>
                </a:lnTo>
                <a:lnTo>
                  <a:pt x="61718" y="209205"/>
                </a:lnTo>
                <a:lnTo>
                  <a:pt x="65910" y="208050"/>
                </a:lnTo>
                <a:lnTo>
                  <a:pt x="70610" y="207280"/>
                </a:lnTo>
                <a:lnTo>
                  <a:pt x="75649" y="206766"/>
                </a:lnTo>
                <a:lnTo>
                  <a:pt x="80913" y="204519"/>
                </a:lnTo>
                <a:lnTo>
                  <a:pt x="86327" y="201116"/>
                </a:lnTo>
                <a:lnTo>
                  <a:pt x="91841" y="196942"/>
                </a:lnTo>
                <a:lnTo>
                  <a:pt x="96470" y="193207"/>
                </a:lnTo>
                <a:lnTo>
                  <a:pt x="100508" y="189765"/>
                </a:lnTo>
                <a:lnTo>
                  <a:pt x="104153" y="186517"/>
                </a:lnTo>
                <a:lnTo>
                  <a:pt x="113283" y="177829"/>
                </a:lnTo>
                <a:lnTo>
                  <a:pt x="118385" y="172845"/>
                </a:lnTo>
                <a:lnTo>
                  <a:pt x="121785" y="167617"/>
                </a:lnTo>
                <a:lnTo>
                  <a:pt x="124053" y="162227"/>
                </a:lnTo>
                <a:lnTo>
                  <a:pt x="125564" y="156729"/>
                </a:lnTo>
                <a:lnTo>
                  <a:pt x="127524" y="148301"/>
                </a:lnTo>
                <a:lnTo>
                  <a:pt x="132243" y="126236"/>
                </a:lnTo>
                <a:lnTo>
                  <a:pt x="132930" y="115590"/>
                </a:lnTo>
                <a:lnTo>
                  <a:pt x="132434" y="105635"/>
                </a:lnTo>
                <a:lnTo>
                  <a:pt x="131152" y="96141"/>
                </a:lnTo>
                <a:lnTo>
                  <a:pt x="128393" y="86954"/>
                </a:lnTo>
                <a:lnTo>
                  <a:pt x="124648" y="77971"/>
                </a:lnTo>
                <a:lnTo>
                  <a:pt x="109500" y="47575"/>
                </a:lnTo>
                <a:lnTo>
                  <a:pt x="104432" y="41241"/>
                </a:lnTo>
                <a:lnTo>
                  <a:pt x="98197" y="35114"/>
                </a:lnTo>
                <a:lnTo>
                  <a:pt x="91182" y="29124"/>
                </a:lnTo>
                <a:lnTo>
                  <a:pt x="84602" y="24178"/>
                </a:lnTo>
                <a:lnTo>
                  <a:pt x="78308" y="19929"/>
                </a:lnTo>
                <a:lnTo>
                  <a:pt x="72208" y="16143"/>
                </a:lnTo>
                <a:lnTo>
                  <a:pt x="65284" y="13620"/>
                </a:lnTo>
                <a:lnTo>
                  <a:pt x="57810" y="11937"/>
                </a:lnTo>
                <a:lnTo>
                  <a:pt x="49970" y="10815"/>
                </a:lnTo>
                <a:lnTo>
                  <a:pt x="42838" y="9115"/>
                </a:lnTo>
                <a:lnTo>
                  <a:pt x="36179" y="7029"/>
                </a:lnTo>
                <a:lnTo>
                  <a:pt x="29834" y="4686"/>
                </a:lnTo>
                <a:lnTo>
                  <a:pt x="23700" y="3124"/>
                </a:lnTo>
                <a:lnTo>
                  <a:pt x="17705" y="20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"/>
          <p:cNvSpPr/>
          <p:nvPr/>
        </p:nvSpPr>
        <p:spPr>
          <a:xfrm>
            <a:off x="5952172" y="292322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"/>
          <p:cNvSpPr/>
          <p:nvPr/>
        </p:nvSpPr>
        <p:spPr>
          <a:xfrm>
            <a:off x="5952172" y="2923905"/>
            <a:ext cx="291466" cy="16110"/>
          </a:xfrm>
          <a:custGeom>
            <a:avLst/>
            <a:gdLst/>
            <a:ahLst/>
            <a:cxnLst/>
            <a:rect l="0" t="0" r="0" b="0"/>
            <a:pathLst>
              <a:path w="291466" h="16110">
                <a:moveTo>
                  <a:pt x="0" y="7890"/>
                </a:moveTo>
                <a:lnTo>
                  <a:pt x="11932" y="7890"/>
                </a:lnTo>
                <a:lnTo>
                  <a:pt x="16527" y="8842"/>
                </a:lnTo>
                <a:lnTo>
                  <a:pt x="22448" y="10430"/>
                </a:lnTo>
                <a:lnTo>
                  <a:pt x="29253" y="12440"/>
                </a:lnTo>
                <a:lnTo>
                  <a:pt x="39504" y="13781"/>
                </a:lnTo>
                <a:lnTo>
                  <a:pt x="52054" y="14675"/>
                </a:lnTo>
                <a:lnTo>
                  <a:pt x="78380" y="15668"/>
                </a:lnTo>
                <a:lnTo>
                  <a:pt x="99606" y="16109"/>
                </a:lnTo>
                <a:lnTo>
                  <a:pt x="112124" y="15274"/>
                </a:lnTo>
                <a:lnTo>
                  <a:pt x="126184" y="13765"/>
                </a:lnTo>
                <a:lnTo>
                  <a:pt x="157047" y="9548"/>
                </a:lnTo>
                <a:lnTo>
                  <a:pt x="189813" y="4499"/>
                </a:lnTo>
                <a:lnTo>
                  <a:pt x="205600" y="2772"/>
                </a:lnTo>
                <a:lnTo>
                  <a:pt x="220887" y="1620"/>
                </a:lnTo>
                <a:lnTo>
                  <a:pt x="247715" y="341"/>
                </a:lnTo>
                <a:lnTo>
                  <a:pt x="257536" y="0"/>
                </a:lnTo>
                <a:lnTo>
                  <a:pt x="291465" y="7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"/>
          <p:cNvSpPr/>
          <p:nvPr/>
        </p:nvSpPr>
        <p:spPr>
          <a:xfrm>
            <a:off x="6072187" y="2828925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0" y="0"/>
                </a:moveTo>
                <a:lnTo>
                  <a:pt x="0" y="13652"/>
                </a:lnTo>
                <a:lnTo>
                  <a:pt x="953" y="27199"/>
                </a:lnTo>
                <a:lnTo>
                  <a:pt x="11931" y="157627"/>
                </a:lnTo>
                <a:lnTo>
                  <a:pt x="14828" y="204042"/>
                </a:lnTo>
                <a:lnTo>
                  <a:pt x="15601" y="221753"/>
                </a:lnTo>
                <a:lnTo>
                  <a:pt x="17068" y="234513"/>
                </a:lnTo>
                <a:lnTo>
                  <a:pt x="18999" y="243971"/>
                </a:lnTo>
                <a:lnTo>
                  <a:pt x="25717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7"/>
          <p:cNvSpPr/>
          <p:nvPr/>
        </p:nvSpPr>
        <p:spPr>
          <a:xfrm>
            <a:off x="6192202" y="2854642"/>
            <a:ext cx="77153" cy="222886"/>
          </a:xfrm>
          <a:custGeom>
            <a:avLst/>
            <a:gdLst/>
            <a:ahLst/>
            <a:cxnLst/>
            <a:rect l="0" t="0" r="0" b="0"/>
            <a:pathLst>
              <a:path w="77153" h="222886">
                <a:moveTo>
                  <a:pt x="0" y="0"/>
                </a:moveTo>
                <a:lnTo>
                  <a:pt x="18203" y="4551"/>
                </a:lnTo>
                <a:lnTo>
                  <a:pt x="23565" y="6844"/>
                </a:lnTo>
                <a:lnTo>
                  <a:pt x="27141" y="9325"/>
                </a:lnTo>
                <a:lnTo>
                  <a:pt x="29524" y="11932"/>
                </a:lnTo>
                <a:lnTo>
                  <a:pt x="32065" y="15575"/>
                </a:lnTo>
                <a:lnTo>
                  <a:pt x="34712" y="19908"/>
                </a:lnTo>
                <a:lnTo>
                  <a:pt x="37428" y="24702"/>
                </a:lnTo>
                <a:lnTo>
                  <a:pt x="42987" y="35109"/>
                </a:lnTo>
                <a:lnTo>
                  <a:pt x="45804" y="40551"/>
                </a:lnTo>
                <a:lnTo>
                  <a:pt x="47681" y="48941"/>
                </a:lnTo>
                <a:lnTo>
                  <a:pt x="48932" y="59298"/>
                </a:lnTo>
                <a:lnTo>
                  <a:pt x="49766" y="70964"/>
                </a:lnTo>
                <a:lnTo>
                  <a:pt x="50323" y="81599"/>
                </a:lnTo>
                <a:lnTo>
                  <a:pt x="50940" y="101036"/>
                </a:lnTo>
                <a:lnTo>
                  <a:pt x="52058" y="114030"/>
                </a:lnTo>
                <a:lnTo>
                  <a:pt x="55839" y="146248"/>
                </a:lnTo>
                <a:lnTo>
                  <a:pt x="58181" y="159411"/>
                </a:lnTo>
                <a:lnTo>
                  <a:pt x="60695" y="170091"/>
                </a:lnTo>
                <a:lnTo>
                  <a:pt x="63323" y="179117"/>
                </a:lnTo>
                <a:lnTo>
                  <a:pt x="65076" y="187039"/>
                </a:lnTo>
                <a:lnTo>
                  <a:pt x="66244" y="194225"/>
                </a:lnTo>
                <a:lnTo>
                  <a:pt x="67023" y="200921"/>
                </a:lnTo>
                <a:lnTo>
                  <a:pt x="68494" y="206337"/>
                </a:lnTo>
                <a:lnTo>
                  <a:pt x="70428" y="210901"/>
                </a:lnTo>
                <a:lnTo>
                  <a:pt x="77152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8"/>
          <p:cNvSpPr/>
          <p:nvPr/>
        </p:nvSpPr>
        <p:spPr>
          <a:xfrm>
            <a:off x="6340413" y="2854642"/>
            <a:ext cx="142531" cy="186080"/>
          </a:xfrm>
          <a:custGeom>
            <a:avLst/>
            <a:gdLst/>
            <a:ahLst/>
            <a:cxnLst/>
            <a:rect l="0" t="0" r="0" b="0"/>
            <a:pathLst>
              <a:path w="142531" h="186080">
                <a:moveTo>
                  <a:pt x="14666" y="0"/>
                </a:moveTo>
                <a:lnTo>
                  <a:pt x="19218" y="4551"/>
                </a:lnTo>
                <a:lnTo>
                  <a:pt x="20558" y="7797"/>
                </a:lnTo>
                <a:lnTo>
                  <a:pt x="21452" y="11865"/>
                </a:lnTo>
                <a:lnTo>
                  <a:pt x="22048" y="16483"/>
                </a:lnTo>
                <a:lnTo>
                  <a:pt x="21492" y="21466"/>
                </a:lnTo>
                <a:lnTo>
                  <a:pt x="20170" y="26693"/>
                </a:lnTo>
                <a:lnTo>
                  <a:pt x="18335" y="32083"/>
                </a:lnTo>
                <a:lnTo>
                  <a:pt x="17112" y="37581"/>
                </a:lnTo>
                <a:lnTo>
                  <a:pt x="16297" y="43152"/>
                </a:lnTo>
                <a:lnTo>
                  <a:pt x="15754" y="48770"/>
                </a:lnTo>
                <a:lnTo>
                  <a:pt x="13486" y="61088"/>
                </a:lnTo>
                <a:lnTo>
                  <a:pt x="5887" y="97635"/>
                </a:lnTo>
                <a:lnTo>
                  <a:pt x="3099" y="113668"/>
                </a:lnTo>
                <a:lnTo>
                  <a:pt x="1240" y="127213"/>
                </a:lnTo>
                <a:lnTo>
                  <a:pt x="0" y="139102"/>
                </a:lnTo>
                <a:lnTo>
                  <a:pt x="127" y="148932"/>
                </a:lnTo>
                <a:lnTo>
                  <a:pt x="1163" y="157391"/>
                </a:lnTo>
                <a:lnTo>
                  <a:pt x="2807" y="164935"/>
                </a:lnTo>
                <a:lnTo>
                  <a:pt x="5808" y="170916"/>
                </a:lnTo>
                <a:lnTo>
                  <a:pt x="9713" y="175857"/>
                </a:lnTo>
                <a:lnTo>
                  <a:pt x="14222" y="180103"/>
                </a:lnTo>
                <a:lnTo>
                  <a:pt x="18180" y="182934"/>
                </a:lnTo>
                <a:lnTo>
                  <a:pt x="21771" y="184821"/>
                </a:lnTo>
                <a:lnTo>
                  <a:pt x="25118" y="186079"/>
                </a:lnTo>
                <a:lnTo>
                  <a:pt x="28302" y="185965"/>
                </a:lnTo>
                <a:lnTo>
                  <a:pt x="31377" y="184937"/>
                </a:lnTo>
                <a:lnTo>
                  <a:pt x="34379" y="183299"/>
                </a:lnTo>
                <a:lnTo>
                  <a:pt x="37333" y="182207"/>
                </a:lnTo>
                <a:lnTo>
                  <a:pt x="40255" y="181479"/>
                </a:lnTo>
                <a:lnTo>
                  <a:pt x="43155" y="180993"/>
                </a:lnTo>
                <a:lnTo>
                  <a:pt x="46994" y="178765"/>
                </a:lnTo>
                <a:lnTo>
                  <a:pt x="51459" y="175374"/>
                </a:lnTo>
                <a:lnTo>
                  <a:pt x="56339" y="171209"/>
                </a:lnTo>
                <a:lnTo>
                  <a:pt x="61498" y="166527"/>
                </a:lnTo>
                <a:lnTo>
                  <a:pt x="72311" y="156244"/>
                </a:lnTo>
                <a:lnTo>
                  <a:pt x="77861" y="151788"/>
                </a:lnTo>
                <a:lnTo>
                  <a:pt x="83466" y="147864"/>
                </a:lnTo>
                <a:lnTo>
                  <a:pt x="89108" y="144296"/>
                </a:lnTo>
                <a:lnTo>
                  <a:pt x="93821" y="139060"/>
                </a:lnTo>
                <a:lnTo>
                  <a:pt x="97917" y="132712"/>
                </a:lnTo>
                <a:lnTo>
                  <a:pt x="101599" y="125622"/>
                </a:lnTo>
                <a:lnTo>
                  <a:pt x="113311" y="105044"/>
                </a:lnTo>
                <a:lnTo>
                  <a:pt x="126136" y="82882"/>
                </a:lnTo>
                <a:lnTo>
                  <a:pt x="135011" y="66681"/>
                </a:lnTo>
                <a:lnTo>
                  <a:pt x="137759" y="60647"/>
                </a:lnTo>
                <a:lnTo>
                  <a:pt x="139591" y="55671"/>
                </a:lnTo>
                <a:lnTo>
                  <a:pt x="140811" y="51402"/>
                </a:lnTo>
                <a:lnTo>
                  <a:pt x="141626" y="46650"/>
                </a:lnTo>
                <a:lnTo>
                  <a:pt x="142169" y="41578"/>
                </a:lnTo>
                <a:lnTo>
                  <a:pt x="142530" y="36291"/>
                </a:lnTo>
                <a:lnTo>
                  <a:pt x="141820" y="31814"/>
                </a:lnTo>
                <a:lnTo>
                  <a:pt x="140392" y="27877"/>
                </a:lnTo>
                <a:lnTo>
                  <a:pt x="138489" y="24300"/>
                </a:lnTo>
                <a:lnTo>
                  <a:pt x="136268" y="20962"/>
                </a:lnTo>
                <a:lnTo>
                  <a:pt x="133834" y="17785"/>
                </a:lnTo>
                <a:lnTo>
                  <a:pt x="131259" y="14714"/>
                </a:lnTo>
                <a:lnTo>
                  <a:pt x="128590" y="12667"/>
                </a:lnTo>
                <a:lnTo>
                  <a:pt x="125858" y="11302"/>
                </a:lnTo>
                <a:lnTo>
                  <a:pt x="123084" y="10392"/>
                </a:lnTo>
                <a:lnTo>
                  <a:pt x="119330" y="8833"/>
                </a:lnTo>
                <a:lnTo>
                  <a:pt x="114922" y="6842"/>
                </a:lnTo>
                <a:lnTo>
                  <a:pt x="110078" y="4561"/>
                </a:lnTo>
                <a:lnTo>
                  <a:pt x="104945" y="3040"/>
                </a:lnTo>
                <a:lnTo>
                  <a:pt x="99617" y="2027"/>
                </a:lnTo>
                <a:lnTo>
                  <a:pt x="94160" y="1352"/>
                </a:lnTo>
                <a:lnTo>
                  <a:pt x="89570" y="1853"/>
                </a:lnTo>
                <a:lnTo>
                  <a:pt x="85557" y="3141"/>
                </a:lnTo>
                <a:lnTo>
                  <a:pt x="81929" y="4951"/>
                </a:lnTo>
                <a:lnTo>
                  <a:pt x="76653" y="6158"/>
                </a:lnTo>
                <a:lnTo>
                  <a:pt x="70279" y="6963"/>
                </a:lnTo>
                <a:lnTo>
                  <a:pt x="63172" y="7500"/>
                </a:lnTo>
                <a:lnTo>
                  <a:pt x="58433" y="8810"/>
                </a:lnTo>
                <a:lnTo>
                  <a:pt x="55274" y="10636"/>
                </a:lnTo>
                <a:lnTo>
                  <a:pt x="48957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"/>
          <p:cNvSpPr/>
          <p:nvPr/>
        </p:nvSpPr>
        <p:spPr>
          <a:xfrm>
            <a:off x="6500812" y="2837497"/>
            <a:ext cx="145229" cy="179743"/>
          </a:xfrm>
          <a:custGeom>
            <a:avLst/>
            <a:gdLst/>
            <a:ahLst/>
            <a:cxnLst/>
            <a:rect l="0" t="0" r="0" b="0"/>
            <a:pathLst>
              <a:path w="145229" h="179743">
                <a:moveTo>
                  <a:pt x="17145" y="0"/>
                </a:moveTo>
                <a:lnTo>
                  <a:pt x="21696" y="13653"/>
                </a:lnTo>
                <a:lnTo>
                  <a:pt x="23988" y="21484"/>
                </a:lnTo>
                <a:lnTo>
                  <a:pt x="29077" y="40346"/>
                </a:lnTo>
                <a:lnTo>
                  <a:pt x="30814" y="48805"/>
                </a:lnTo>
                <a:lnTo>
                  <a:pt x="31973" y="56349"/>
                </a:lnTo>
                <a:lnTo>
                  <a:pt x="32745" y="63284"/>
                </a:lnTo>
                <a:lnTo>
                  <a:pt x="33260" y="74574"/>
                </a:lnTo>
                <a:lnTo>
                  <a:pt x="33832" y="104899"/>
                </a:lnTo>
                <a:lnTo>
                  <a:pt x="34937" y="117558"/>
                </a:lnTo>
                <a:lnTo>
                  <a:pt x="36626" y="127902"/>
                </a:lnTo>
                <a:lnTo>
                  <a:pt x="38705" y="136703"/>
                </a:lnTo>
                <a:lnTo>
                  <a:pt x="41044" y="143523"/>
                </a:lnTo>
                <a:lnTo>
                  <a:pt x="43555" y="149022"/>
                </a:lnTo>
                <a:lnTo>
                  <a:pt x="46182" y="153640"/>
                </a:lnTo>
                <a:lnTo>
                  <a:pt x="51640" y="163852"/>
                </a:lnTo>
                <a:lnTo>
                  <a:pt x="54429" y="169242"/>
                </a:lnTo>
                <a:lnTo>
                  <a:pt x="58193" y="172836"/>
                </a:lnTo>
                <a:lnTo>
                  <a:pt x="62609" y="175231"/>
                </a:lnTo>
                <a:lnTo>
                  <a:pt x="67456" y="176829"/>
                </a:lnTo>
                <a:lnTo>
                  <a:pt x="71641" y="177893"/>
                </a:lnTo>
                <a:lnTo>
                  <a:pt x="75383" y="178603"/>
                </a:lnTo>
                <a:lnTo>
                  <a:pt x="78831" y="179076"/>
                </a:lnTo>
                <a:lnTo>
                  <a:pt x="82081" y="179392"/>
                </a:lnTo>
                <a:lnTo>
                  <a:pt x="85201" y="179602"/>
                </a:lnTo>
                <a:lnTo>
                  <a:pt x="88233" y="179742"/>
                </a:lnTo>
                <a:lnTo>
                  <a:pt x="92159" y="178883"/>
                </a:lnTo>
                <a:lnTo>
                  <a:pt x="96682" y="177358"/>
                </a:lnTo>
                <a:lnTo>
                  <a:pt x="101603" y="175389"/>
                </a:lnTo>
                <a:lnTo>
                  <a:pt x="105835" y="173123"/>
                </a:lnTo>
                <a:lnTo>
                  <a:pt x="109609" y="170661"/>
                </a:lnTo>
                <a:lnTo>
                  <a:pt x="113078" y="168066"/>
                </a:lnTo>
                <a:lnTo>
                  <a:pt x="116343" y="164432"/>
                </a:lnTo>
                <a:lnTo>
                  <a:pt x="119472" y="160104"/>
                </a:lnTo>
                <a:lnTo>
                  <a:pt x="122510" y="155313"/>
                </a:lnTo>
                <a:lnTo>
                  <a:pt x="125488" y="151167"/>
                </a:lnTo>
                <a:lnTo>
                  <a:pt x="128427" y="147451"/>
                </a:lnTo>
                <a:lnTo>
                  <a:pt x="131338" y="144021"/>
                </a:lnTo>
                <a:lnTo>
                  <a:pt x="134231" y="137924"/>
                </a:lnTo>
                <a:lnTo>
                  <a:pt x="137113" y="130049"/>
                </a:lnTo>
                <a:lnTo>
                  <a:pt x="139986" y="120990"/>
                </a:lnTo>
                <a:lnTo>
                  <a:pt x="141901" y="113045"/>
                </a:lnTo>
                <a:lnTo>
                  <a:pt x="143179" y="105843"/>
                </a:lnTo>
                <a:lnTo>
                  <a:pt x="144030" y="99137"/>
                </a:lnTo>
                <a:lnTo>
                  <a:pt x="144597" y="93714"/>
                </a:lnTo>
                <a:lnTo>
                  <a:pt x="144976" y="89146"/>
                </a:lnTo>
                <a:lnTo>
                  <a:pt x="145228" y="85148"/>
                </a:lnTo>
                <a:lnTo>
                  <a:pt x="143491" y="78673"/>
                </a:lnTo>
                <a:lnTo>
                  <a:pt x="140429" y="70546"/>
                </a:lnTo>
                <a:lnTo>
                  <a:pt x="136482" y="61318"/>
                </a:lnTo>
                <a:lnTo>
                  <a:pt x="131945" y="54214"/>
                </a:lnTo>
                <a:lnTo>
                  <a:pt x="127016" y="48525"/>
                </a:lnTo>
                <a:lnTo>
                  <a:pt x="121825" y="43780"/>
                </a:lnTo>
                <a:lnTo>
                  <a:pt x="116460" y="39664"/>
                </a:lnTo>
                <a:lnTo>
                  <a:pt x="110977" y="35968"/>
                </a:lnTo>
                <a:lnTo>
                  <a:pt x="105417" y="32551"/>
                </a:lnTo>
                <a:lnTo>
                  <a:pt x="99806" y="29321"/>
                </a:lnTo>
                <a:lnTo>
                  <a:pt x="88491" y="23191"/>
                </a:lnTo>
                <a:lnTo>
                  <a:pt x="81854" y="20223"/>
                </a:lnTo>
                <a:lnTo>
                  <a:pt x="74572" y="17292"/>
                </a:lnTo>
                <a:lnTo>
                  <a:pt x="66859" y="14386"/>
                </a:lnTo>
                <a:lnTo>
                  <a:pt x="59813" y="12448"/>
                </a:lnTo>
                <a:lnTo>
                  <a:pt x="53210" y="11156"/>
                </a:lnTo>
                <a:lnTo>
                  <a:pt x="46903" y="10295"/>
                </a:lnTo>
                <a:lnTo>
                  <a:pt x="40794" y="9721"/>
                </a:lnTo>
                <a:lnTo>
                  <a:pt x="34816" y="9338"/>
                </a:lnTo>
                <a:lnTo>
                  <a:pt x="24047" y="8913"/>
                </a:lnTo>
                <a:lnTo>
                  <a:pt x="19841" y="8799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"/>
          <p:cNvSpPr/>
          <p:nvPr/>
        </p:nvSpPr>
        <p:spPr>
          <a:xfrm>
            <a:off x="6335505" y="3146278"/>
            <a:ext cx="173880" cy="277390"/>
          </a:xfrm>
          <a:custGeom>
            <a:avLst/>
            <a:gdLst/>
            <a:ahLst/>
            <a:cxnLst/>
            <a:rect l="0" t="0" r="0" b="0"/>
            <a:pathLst>
              <a:path w="173880" h="277390">
                <a:moveTo>
                  <a:pt x="122445" y="68409"/>
                </a:moveTo>
                <a:lnTo>
                  <a:pt x="122445" y="32614"/>
                </a:lnTo>
                <a:lnTo>
                  <a:pt x="121492" y="26448"/>
                </a:lnTo>
                <a:lnTo>
                  <a:pt x="119905" y="21385"/>
                </a:lnTo>
                <a:lnTo>
                  <a:pt x="117894" y="17057"/>
                </a:lnTo>
                <a:lnTo>
                  <a:pt x="114648" y="13220"/>
                </a:lnTo>
                <a:lnTo>
                  <a:pt x="110579" y="9709"/>
                </a:lnTo>
                <a:lnTo>
                  <a:pt x="105962" y="6415"/>
                </a:lnTo>
                <a:lnTo>
                  <a:pt x="101931" y="4220"/>
                </a:lnTo>
                <a:lnTo>
                  <a:pt x="98291" y="2756"/>
                </a:lnTo>
                <a:lnTo>
                  <a:pt x="94912" y="1781"/>
                </a:lnTo>
                <a:lnTo>
                  <a:pt x="91707" y="1130"/>
                </a:lnTo>
                <a:lnTo>
                  <a:pt x="88618" y="696"/>
                </a:lnTo>
                <a:lnTo>
                  <a:pt x="85606" y="407"/>
                </a:lnTo>
                <a:lnTo>
                  <a:pt x="82645" y="215"/>
                </a:lnTo>
                <a:lnTo>
                  <a:pt x="79720" y="86"/>
                </a:lnTo>
                <a:lnTo>
                  <a:pt x="76816" y="0"/>
                </a:lnTo>
                <a:lnTo>
                  <a:pt x="72976" y="896"/>
                </a:lnTo>
                <a:lnTo>
                  <a:pt x="68511" y="2445"/>
                </a:lnTo>
                <a:lnTo>
                  <a:pt x="63628" y="4431"/>
                </a:lnTo>
                <a:lnTo>
                  <a:pt x="59421" y="6707"/>
                </a:lnTo>
                <a:lnTo>
                  <a:pt x="55664" y="9177"/>
                </a:lnTo>
                <a:lnTo>
                  <a:pt x="52207" y="11776"/>
                </a:lnTo>
                <a:lnTo>
                  <a:pt x="48949" y="15414"/>
                </a:lnTo>
                <a:lnTo>
                  <a:pt x="45825" y="19744"/>
                </a:lnTo>
                <a:lnTo>
                  <a:pt x="42790" y="24536"/>
                </a:lnTo>
                <a:lnTo>
                  <a:pt x="39814" y="29635"/>
                </a:lnTo>
                <a:lnTo>
                  <a:pt x="36878" y="34940"/>
                </a:lnTo>
                <a:lnTo>
                  <a:pt x="33967" y="40381"/>
                </a:lnTo>
                <a:lnTo>
                  <a:pt x="29170" y="47819"/>
                </a:lnTo>
                <a:lnTo>
                  <a:pt x="23114" y="56587"/>
                </a:lnTo>
                <a:lnTo>
                  <a:pt x="16219" y="66243"/>
                </a:lnTo>
                <a:lnTo>
                  <a:pt x="10670" y="75537"/>
                </a:lnTo>
                <a:lnTo>
                  <a:pt x="6018" y="84591"/>
                </a:lnTo>
                <a:lnTo>
                  <a:pt x="1964" y="93485"/>
                </a:lnTo>
                <a:lnTo>
                  <a:pt x="215" y="101319"/>
                </a:lnTo>
                <a:lnTo>
                  <a:pt x="0" y="108446"/>
                </a:lnTo>
                <a:lnTo>
                  <a:pt x="810" y="115103"/>
                </a:lnTo>
                <a:lnTo>
                  <a:pt x="2302" y="121446"/>
                </a:lnTo>
                <a:lnTo>
                  <a:pt x="4250" y="127579"/>
                </a:lnTo>
                <a:lnTo>
                  <a:pt x="6501" y="133574"/>
                </a:lnTo>
                <a:lnTo>
                  <a:pt x="8954" y="137570"/>
                </a:lnTo>
                <a:lnTo>
                  <a:pt x="11542" y="140234"/>
                </a:lnTo>
                <a:lnTo>
                  <a:pt x="14219" y="142010"/>
                </a:lnTo>
                <a:lnTo>
                  <a:pt x="16957" y="143194"/>
                </a:lnTo>
                <a:lnTo>
                  <a:pt x="19734" y="143983"/>
                </a:lnTo>
                <a:lnTo>
                  <a:pt x="22539" y="144509"/>
                </a:lnTo>
                <a:lnTo>
                  <a:pt x="25361" y="144860"/>
                </a:lnTo>
                <a:lnTo>
                  <a:pt x="28194" y="145094"/>
                </a:lnTo>
                <a:lnTo>
                  <a:pt x="31036" y="145250"/>
                </a:lnTo>
                <a:lnTo>
                  <a:pt x="36733" y="145423"/>
                </a:lnTo>
                <a:lnTo>
                  <a:pt x="48153" y="145535"/>
                </a:lnTo>
                <a:lnTo>
                  <a:pt x="51009" y="144591"/>
                </a:lnTo>
                <a:lnTo>
                  <a:pt x="53866" y="143009"/>
                </a:lnTo>
                <a:lnTo>
                  <a:pt x="56723" y="141003"/>
                </a:lnTo>
                <a:lnTo>
                  <a:pt x="59580" y="138712"/>
                </a:lnTo>
                <a:lnTo>
                  <a:pt x="62438" y="136233"/>
                </a:lnTo>
                <a:lnTo>
                  <a:pt x="65295" y="133627"/>
                </a:lnTo>
                <a:lnTo>
                  <a:pt x="113057" y="86366"/>
                </a:lnTo>
                <a:lnTo>
                  <a:pt x="114281" y="87048"/>
                </a:lnTo>
                <a:lnTo>
                  <a:pt x="118181" y="90345"/>
                </a:lnTo>
                <a:lnTo>
                  <a:pt x="120555" y="96368"/>
                </a:lnTo>
                <a:lnTo>
                  <a:pt x="123090" y="105146"/>
                </a:lnTo>
                <a:lnTo>
                  <a:pt x="125732" y="115760"/>
                </a:lnTo>
                <a:lnTo>
                  <a:pt x="127494" y="123789"/>
                </a:lnTo>
                <a:lnTo>
                  <a:pt x="128668" y="130094"/>
                </a:lnTo>
                <a:lnTo>
                  <a:pt x="129451" y="135250"/>
                </a:lnTo>
                <a:lnTo>
                  <a:pt x="131878" y="141545"/>
                </a:lnTo>
                <a:lnTo>
                  <a:pt x="135401" y="148599"/>
                </a:lnTo>
                <a:lnTo>
                  <a:pt x="139655" y="156159"/>
                </a:lnTo>
                <a:lnTo>
                  <a:pt x="142490" y="163104"/>
                </a:lnTo>
                <a:lnTo>
                  <a:pt x="144381" y="169639"/>
                </a:lnTo>
                <a:lnTo>
                  <a:pt x="145641" y="175901"/>
                </a:lnTo>
                <a:lnTo>
                  <a:pt x="147434" y="181980"/>
                </a:lnTo>
                <a:lnTo>
                  <a:pt x="149582" y="187938"/>
                </a:lnTo>
                <a:lnTo>
                  <a:pt x="151966" y="193815"/>
                </a:lnTo>
                <a:lnTo>
                  <a:pt x="154508" y="199638"/>
                </a:lnTo>
                <a:lnTo>
                  <a:pt x="159873" y="211188"/>
                </a:lnTo>
                <a:lnTo>
                  <a:pt x="161684" y="216935"/>
                </a:lnTo>
                <a:lnTo>
                  <a:pt x="162892" y="222671"/>
                </a:lnTo>
                <a:lnTo>
                  <a:pt x="163697" y="228401"/>
                </a:lnTo>
                <a:lnTo>
                  <a:pt x="164234" y="235078"/>
                </a:lnTo>
                <a:lnTo>
                  <a:pt x="164592" y="242386"/>
                </a:lnTo>
                <a:lnTo>
                  <a:pt x="165095" y="261246"/>
                </a:lnTo>
                <a:lnTo>
                  <a:pt x="165265" y="276151"/>
                </a:lnTo>
                <a:lnTo>
                  <a:pt x="166231" y="277389"/>
                </a:lnTo>
                <a:lnTo>
                  <a:pt x="167829" y="277261"/>
                </a:lnTo>
                <a:lnTo>
                  <a:pt x="169845" y="276224"/>
                </a:lnTo>
                <a:lnTo>
                  <a:pt x="171190" y="274580"/>
                </a:lnTo>
                <a:lnTo>
                  <a:pt x="172086" y="272531"/>
                </a:lnTo>
                <a:lnTo>
                  <a:pt x="173879" y="2655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"/>
          <p:cNvSpPr/>
          <p:nvPr/>
        </p:nvSpPr>
        <p:spPr>
          <a:xfrm>
            <a:off x="6569392" y="3171935"/>
            <a:ext cx="274321" cy="205030"/>
          </a:xfrm>
          <a:custGeom>
            <a:avLst/>
            <a:gdLst/>
            <a:ahLst/>
            <a:cxnLst/>
            <a:rect l="0" t="0" r="0" b="0"/>
            <a:pathLst>
              <a:path w="274321" h="205030">
                <a:moveTo>
                  <a:pt x="0" y="25607"/>
                </a:moveTo>
                <a:lnTo>
                  <a:pt x="9102" y="16506"/>
                </a:lnTo>
                <a:lnTo>
                  <a:pt x="13688" y="13824"/>
                </a:lnTo>
                <a:lnTo>
                  <a:pt x="18650" y="12037"/>
                </a:lnTo>
                <a:lnTo>
                  <a:pt x="23864" y="10845"/>
                </a:lnTo>
                <a:lnTo>
                  <a:pt x="32196" y="9521"/>
                </a:lnTo>
                <a:lnTo>
                  <a:pt x="35752" y="9168"/>
                </a:lnTo>
                <a:lnTo>
                  <a:pt x="40027" y="7980"/>
                </a:lnTo>
                <a:lnTo>
                  <a:pt x="44782" y="6236"/>
                </a:lnTo>
                <a:lnTo>
                  <a:pt x="49858" y="4121"/>
                </a:lnTo>
                <a:lnTo>
                  <a:pt x="55146" y="2710"/>
                </a:lnTo>
                <a:lnTo>
                  <a:pt x="60576" y="1770"/>
                </a:lnTo>
                <a:lnTo>
                  <a:pt x="66102" y="1143"/>
                </a:lnTo>
                <a:lnTo>
                  <a:pt x="71691" y="725"/>
                </a:lnTo>
                <a:lnTo>
                  <a:pt x="77321" y="447"/>
                </a:lnTo>
                <a:lnTo>
                  <a:pt x="88657" y="137"/>
                </a:lnTo>
                <a:lnTo>
                  <a:pt x="100045" y="0"/>
                </a:lnTo>
                <a:lnTo>
                  <a:pt x="104797" y="915"/>
                </a:lnTo>
                <a:lnTo>
                  <a:pt x="112617" y="4473"/>
                </a:lnTo>
                <a:lnTo>
                  <a:pt x="116988" y="5803"/>
                </a:lnTo>
                <a:lnTo>
                  <a:pt x="121807" y="6689"/>
                </a:lnTo>
                <a:lnTo>
                  <a:pt x="126924" y="7280"/>
                </a:lnTo>
                <a:lnTo>
                  <a:pt x="130337" y="8627"/>
                </a:lnTo>
                <a:lnTo>
                  <a:pt x="132611" y="10477"/>
                </a:lnTo>
                <a:lnTo>
                  <a:pt x="136090" y="15072"/>
                </a:lnTo>
                <a:lnTo>
                  <a:pt x="140812" y="20290"/>
                </a:lnTo>
                <a:lnTo>
                  <a:pt x="141499" y="23967"/>
                </a:lnTo>
                <a:lnTo>
                  <a:pt x="141006" y="28324"/>
                </a:lnTo>
                <a:lnTo>
                  <a:pt x="139724" y="33133"/>
                </a:lnTo>
                <a:lnTo>
                  <a:pt x="138869" y="37292"/>
                </a:lnTo>
                <a:lnTo>
                  <a:pt x="138300" y="41017"/>
                </a:lnTo>
                <a:lnTo>
                  <a:pt x="137920" y="44453"/>
                </a:lnTo>
                <a:lnTo>
                  <a:pt x="135762" y="49601"/>
                </a:lnTo>
                <a:lnTo>
                  <a:pt x="132418" y="55891"/>
                </a:lnTo>
                <a:lnTo>
                  <a:pt x="128283" y="62941"/>
                </a:lnTo>
                <a:lnTo>
                  <a:pt x="124575" y="69546"/>
                </a:lnTo>
                <a:lnTo>
                  <a:pt x="117914" y="81965"/>
                </a:lnTo>
                <a:lnTo>
                  <a:pt x="111947" y="89850"/>
                </a:lnTo>
                <a:lnTo>
                  <a:pt x="104159" y="98915"/>
                </a:lnTo>
                <a:lnTo>
                  <a:pt x="95157" y="108769"/>
                </a:lnTo>
                <a:lnTo>
                  <a:pt x="86298" y="119148"/>
                </a:lnTo>
                <a:lnTo>
                  <a:pt x="68835" y="140841"/>
                </a:lnTo>
                <a:lnTo>
                  <a:pt x="61130" y="151007"/>
                </a:lnTo>
                <a:lnTo>
                  <a:pt x="42136" y="177063"/>
                </a:lnTo>
                <a:lnTo>
                  <a:pt x="37616" y="182775"/>
                </a:lnTo>
                <a:lnTo>
                  <a:pt x="33650" y="187536"/>
                </a:lnTo>
                <a:lnTo>
                  <a:pt x="31959" y="191662"/>
                </a:lnTo>
                <a:lnTo>
                  <a:pt x="31783" y="195366"/>
                </a:lnTo>
                <a:lnTo>
                  <a:pt x="32618" y="198787"/>
                </a:lnTo>
                <a:lnTo>
                  <a:pt x="34128" y="201068"/>
                </a:lnTo>
                <a:lnTo>
                  <a:pt x="36087" y="202588"/>
                </a:lnTo>
                <a:lnTo>
                  <a:pt x="38345" y="203602"/>
                </a:lnTo>
                <a:lnTo>
                  <a:pt x="45935" y="204729"/>
                </a:lnTo>
                <a:lnTo>
                  <a:pt x="50626" y="205029"/>
                </a:lnTo>
                <a:lnTo>
                  <a:pt x="54705" y="204277"/>
                </a:lnTo>
                <a:lnTo>
                  <a:pt x="61779" y="200900"/>
                </a:lnTo>
                <a:lnTo>
                  <a:pt x="65951" y="199620"/>
                </a:lnTo>
                <a:lnTo>
                  <a:pt x="70637" y="198765"/>
                </a:lnTo>
                <a:lnTo>
                  <a:pt x="75666" y="198196"/>
                </a:lnTo>
                <a:lnTo>
                  <a:pt x="81877" y="196864"/>
                </a:lnTo>
                <a:lnTo>
                  <a:pt x="88875" y="195023"/>
                </a:lnTo>
                <a:lnTo>
                  <a:pt x="96398" y="192844"/>
                </a:lnTo>
                <a:lnTo>
                  <a:pt x="112376" y="187882"/>
                </a:lnTo>
                <a:lnTo>
                  <a:pt x="145917" y="176935"/>
                </a:lnTo>
                <a:lnTo>
                  <a:pt x="154428" y="175070"/>
                </a:lnTo>
                <a:lnTo>
                  <a:pt x="162959" y="173827"/>
                </a:lnTo>
                <a:lnTo>
                  <a:pt x="171505" y="172998"/>
                </a:lnTo>
                <a:lnTo>
                  <a:pt x="183869" y="170540"/>
                </a:lnTo>
                <a:lnTo>
                  <a:pt x="198780" y="166996"/>
                </a:lnTo>
                <a:lnTo>
                  <a:pt x="274320" y="1541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2"/>
          <p:cNvSpPr/>
          <p:nvPr/>
        </p:nvSpPr>
        <p:spPr>
          <a:xfrm>
            <a:off x="6895147" y="3198032"/>
            <a:ext cx="248604" cy="50946"/>
          </a:xfrm>
          <a:custGeom>
            <a:avLst/>
            <a:gdLst/>
            <a:ahLst/>
            <a:cxnLst/>
            <a:rect l="0" t="0" r="0" b="0"/>
            <a:pathLst>
              <a:path w="248604" h="50946">
                <a:moveTo>
                  <a:pt x="0" y="50945"/>
                </a:moveTo>
                <a:lnTo>
                  <a:pt x="19312" y="31632"/>
                </a:lnTo>
                <a:lnTo>
                  <a:pt x="22400" y="29498"/>
                </a:lnTo>
                <a:lnTo>
                  <a:pt x="25411" y="28074"/>
                </a:lnTo>
                <a:lnTo>
                  <a:pt x="28370" y="27125"/>
                </a:lnTo>
                <a:lnTo>
                  <a:pt x="32248" y="26493"/>
                </a:lnTo>
                <a:lnTo>
                  <a:pt x="36739" y="26071"/>
                </a:lnTo>
                <a:lnTo>
                  <a:pt x="41638" y="25790"/>
                </a:lnTo>
                <a:lnTo>
                  <a:pt x="46809" y="24650"/>
                </a:lnTo>
                <a:lnTo>
                  <a:pt x="52161" y="22937"/>
                </a:lnTo>
                <a:lnTo>
                  <a:pt x="57634" y="20844"/>
                </a:lnTo>
                <a:lnTo>
                  <a:pt x="66998" y="18495"/>
                </a:lnTo>
                <a:lnTo>
                  <a:pt x="78955" y="15976"/>
                </a:lnTo>
                <a:lnTo>
                  <a:pt x="92642" y="13345"/>
                </a:lnTo>
                <a:lnTo>
                  <a:pt x="111292" y="10639"/>
                </a:lnTo>
                <a:lnTo>
                  <a:pt x="157413" y="5091"/>
                </a:lnTo>
                <a:lnTo>
                  <a:pt x="186802" y="1991"/>
                </a:lnTo>
                <a:lnTo>
                  <a:pt x="195972" y="1164"/>
                </a:lnTo>
                <a:lnTo>
                  <a:pt x="203990" y="613"/>
                </a:lnTo>
                <a:lnTo>
                  <a:pt x="211241" y="245"/>
                </a:lnTo>
                <a:lnTo>
                  <a:pt x="217980" y="0"/>
                </a:lnTo>
                <a:lnTo>
                  <a:pt x="224378" y="789"/>
                </a:lnTo>
                <a:lnTo>
                  <a:pt x="230548" y="2268"/>
                </a:lnTo>
                <a:lnTo>
                  <a:pt x="248603" y="8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"/>
          <p:cNvSpPr/>
          <p:nvPr/>
        </p:nvSpPr>
        <p:spPr>
          <a:xfrm>
            <a:off x="6946582" y="3274695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18203" y="12594"/>
                </a:lnTo>
                <a:lnTo>
                  <a:pt x="31185" y="11253"/>
                </a:lnTo>
                <a:lnTo>
                  <a:pt x="47460" y="10359"/>
                </a:lnTo>
                <a:lnTo>
                  <a:pt x="65931" y="9764"/>
                </a:lnTo>
                <a:lnTo>
                  <a:pt x="80148" y="8414"/>
                </a:lnTo>
                <a:lnTo>
                  <a:pt x="91532" y="6562"/>
                </a:lnTo>
                <a:lnTo>
                  <a:pt x="101027" y="4374"/>
                </a:lnTo>
                <a:lnTo>
                  <a:pt x="110213" y="2916"/>
                </a:lnTo>
                <a:lnTo>
                  <a:pt x="119196" y="1944"/>
                </a:lnTo>
                <a:lnTo>
                  <a:pt x="128041" y="1296"/>
                </a:lnTo>
                <a:lnTo>
                  <a:pt x="135843" y="863"/>
                </a:lnTo>
                <a:lnTo>
                  <a:pt x="142950" y="57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4"/>
          <p:cNvSpPr/>
          <p:nvPr/>
        </p:nvSpPr>
        <p:spPr>
          <a:xfrm>
            <a:off x="7229858" y="3146107"/>
            <a:ext cx="222502" cy="111366"/>
          </a:xfrm>
          <a:custGeom>
            <a:avLst/>
            <a:gdLst/>
            <a:ahLst/>
            <a:cxnLst/>
            <a:rect l="0" t="0" r="0" b="0"/>
            <a:pathLst>
              <a:path w="222502" h="111366">
                <a:moveTo>
                  <a:pt x="16761" y="0"/>
                </a:moveTo>
                <a:lnTo>
                  <a:pt x="16761" y="18204"/>
                </a:lnTo>
                <a:lnTo>
                  <a:pt x="15809" y="24518"/>
                </a:lnTo>
                <a:lnTo>
                  <a:pt x="14222" y="29680"/>
                </a:lnTo>
                <a:lnTo>
                  <a:pt x="12210" y="34075"/>
                </a:lnTo>
                <a:lnTo>
                  <a:pt x="10870" y="38909"/>
                </a:lnTo>
                <a:lnTo>
                  <a:pt x="9976" y="44037"/>
                </a:lnTo>
                <a:lnTo>
                  <a:pt x="9381" y="49360"/>
                </a:lnTo>
                <a:lnTo>
                  <a:pt x="8031" y="53862"/>
                </a:lnTo>
                <a:lnTo>
                  <a:pt x="6179" y="57816"/>
                </a:lnTo>
                <a:lnTo>
                  <a:pt x="3991" y="61404"/>
                </a:lnTo>
                <a:lnTo>
                  <a:pt x="2533" y="65701"/>
                </a:lnTo>
                <a:lnTo>
                  <a:pt x="1561" y="70471"/>
                </a:lnTo>
                <a:lnTo>
                  <a:pt x="913" y="75555"/>
                </a:lnTo>
                <a:lnTo>
                  <a:pt x="480" y="79898"/>
                </a:lnTo>
                <a:lnTo>
                  <a:pt x="192" y="83745"/>
                </a:lnTo>
                <a:lnTo>
                  <a:pt x="0" y="87263"/>
                </a:lnTo>
                <a:lnTo>
                  <a:pt x="825" y="91513"/>
                </a:lnTo>
                <a:lnTo>
                  <a:pt x="2327" y="96251"/>
                </a:lnTo>
                <a:lnTo>
                  <a:pt x="4281" y="101315"/>
                </a:lnTo>
                <a:lnTo>
                  <a:pt x="6536" y="104691"/>
                </a:lnTo>
                <a:lnTo>
                  <a:pt x="8992" y="106941"/>
                </a:lnTo>
                <a:lnTo>
                  <a:pt x="11582" y="108442"/>
                </a:lnTo>
                <a:lnTo>
                  <a:pt x="15213" y="109442"/>
                </a:lnTo>
                <a:lnTo>
                  <a:pt x="19539" y="110109"/>
                </a:lnTo>
                <a:lnTo>
                  <a:pt x="24328" y="110553"/>
                </a:lnTo>
                <a:lnTo>
                  <a:pt x="28474" y="110850"/>
                </a:lnTo>
                <a:lnTo>
                  <a:pt x="32190" y="111048"/>
                </a:lnTo>
                <a:lnTo>
                  <a:pt x="35620" y="111179"/>
                </a:lnTo>
                <a:lnTo>
                  <a:pt x="63201" y="111365"/>
                </a:lnTo>
                <a:lnTo>
                  <a:pt x="72486" y="110438"/>
                </a:lnTo>
                <a:lnTo>
                  <a:pt x="80581" y="108868"/>
                </a:lnTo>
                <a:lnTo>
                  <a:pt x="87883" y="106868"/>
                </a:lnTo>
                <a:lnTo>
                  <a:pt x="97514" y="104583"/>
                </a:lnTo>
                <a:lnTo>
                  <a:pt x="120914" y="99504"/>
                </a:lnTo>
                <a:lnTo>
                  <a:pt x="133821" y="97769"/>
                </a:lnTo>
                <a:lnTo>
                  <a:pt x="147189" y="96611"/>
                </a:lnTo>
                <a:lnTo>
                  <a:pt x="222501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5"/>
          <p:cNvSpPr/>
          <p:nvPr/>
        </p:nvSpPr>
        <p:spPr>
          <a:xfrm>
            <a:off x="7358062" y="3137535"/>
            <a:ext cx="17146" cy="248603"/>
          </a:xfrm>
          <a:custGeom>
            <a:avLst/>
            <a:gdLst/>
            <a:ahLst/>
            <a:cxnLst/>
            <a:rect l="0" t="0" r="0" b="0"/>
            <a:pathLst>
              <a:path w="17146" h="248603">
                <a:moveTo>
                  <a:pt x="0" y="0"/>
                </a:moveTo>
                <a:lnTo>
                  <a:pt x="0" y="42066"/>
                </a:lnTo>
                <a:lnTo>
                  <a:pt x="953" y="54714"/>
                </a:lnTo>
                <a:lnTo>
                  <a:pt x="2540" y="66956"/>
                </a:lnTo>
                <a:lnTo>
                  <a:pt x="4551" y="78927"/>
                </a:lnTo>
                <a:lnTo>
                  <a:pt x="5892" y="89765"/>
                </a:lnTo>
                <a:lnTo>
                  <a:pt x="6785" y="99848"/>
                </a:lnTo>
                <a:lnTo>
                  <a:pt x="7381" y="109428"/>
                </a:lnTo>
                <a:lnTo>
                  <a:pt x="8043" y="125152"/>
                </a:lnTo>
                <a:lnTo>
                  <a:pt x="8220" y="132012"/>
                </a:lnTo>
                <a:lnTo>
                  <a:pt x="9290" y="140395"/>
                </a:lnTo>
                <a:lnTo>
                  <a:pt x="10956" y="149794"/>
                </a:lnTo>
                <a:lnTo>
                  <a:pt x="13019" y="159870"/>
                </a:lnTo>
                <a:lnTo>
                  <a:pt x="14394" y="168493"/>
                </a:lnTo>
                <a:lnTo>
                  <a:pt x="15311" y="176146"/>
                </a:lnTo>
                <a:lnTo>
                  <a:pt x="15923" y="183153"/>
                </a:lnTo>
                <a:lnTo>
                  <a:pt x="15377" y="189729"/>
                </a:lnTo>
                <a:lnTo>
                  <a:pt x="14062" y="196019"/>
                </a:lnTo>
                <a:lnTo>
                  <a:pt x="12232" y="202116"/>
                </a:lnTo>
                <a:lnTo>
                  <a:pt x="11013" y="207134"/>
                </a:lnTo>
                <a:lnTo>
                  <a:pt x="10199" y="211432"/>
                </a:lnTo>
                <a:lnTo>
                  <a:pt x="9658" y="215249"/>
                </a:lnTo>
                <a:lnTo>
                  <a:pt x="10248" y="220652"/>
                </a:lnTo>
                <a:lnTo>
                  <a:pt x="11595" y="227111"/>
                </a:lnTo>
                <a:lnTo>
                  <a:pt x="17145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6"/>
          <p:cNvSpPr/>
          <p:nvPr/>
        </p:nvSpPr>
        <p:spPr>
          <a:xfrm>
            <a:off x="7426642" y="3223260"/>
            <a:ext cx="208608" cy="238321"/>
          </a:xfrm>
          <a:custGeom>
            <a:avLst/>
            <a:gdLst/>
            <a:ahLst/>
            <a:cxnLst/>
            <a:rect l="0" t="0" r="0" b="0"/>
            <a:pathLst>
              <a:path w="208608" h="238321">
                <a:moveTo>
                  <a:pt x="60008" y="0"/>
                </a:moveTo>
                <a:lnTo>
                  <a:pt x="60008" y="63056"/>
                </a:lnTo>
                <a:lnTo>
                  <a:pt x="60960" y="74422"/>
                </a:lnTo>
                <a:lnTo>
                  <a:pt x="62548" y="82952"/>
                </a:lnTo>
                <a:lnTo>
                  <a:pt x="64558" y="89592"/>
                </a:lnTo>
                <a:lnTo>
                  <a:pt x="66852" y="94970"/>
                </a:lnTo>
                <a:lnTo>
                  <a:pt x="69333" y="99508"/>
                </a:lnTo>
                <a:lnTo>
                  <a:pt x="75608" y="109085"/>
                </a:lnTo>
                <a:lnTo>
                  <a:pt x="81546" y="112934"/>
                </a:lnTo>
                <a:lnTo>
                  <a:pt x="85796" y="115294"/>
                </a:lnTo>
                <a:lnTo>
                  <a:pt x="89582" y="115916"/>
                </a:lnTo>
                <a:lnTo>
                  <a:pt x="93060" y="115377"/>
                </a:lnTo>
                <a:lnTo>
                  <a:pt x="96330" y="114065"/>
                </a:lnTo>
                <a:lnTo>
                  <a:pt x="101367" y="113191"/>
                </a:lnTo>
                <a:lnTo>
                  <a:pt x="107583" y="112608"/>
                </a:lnTo>
                <a:lnTo>
                  <a:pt x="114585" y="112219"/>
                </a:lnTo>
                <a:lnTo>
                  <a:pt x="120205" y="111008"/>
                </a:lnTo>
                <a:lnTo>
                  <a:pt x="124904" y="109247"/>
                </a:lnTo>
                <a:lnTo>
                  <a:pt x="128989" y="107121"/>
                </a:lnTo>
                <a:lnTo>
                  <a:pt x="131712" y="104752"/>
                </a:lnTo>
                <a:lnTo>
                  <a:pt x="133529" y="102219"/>
                </a:lnTo>
                <a:lnTo>
                  <a:pt x="136499" y="96866"/>
                </a:lnTo>
                <a:lnTo>
                  <a:pt x="140994" y="91311"/>
                </a:lnTo>
                <a:lnTo>
                  <a:pt x="143526" y="87544"/>
                </a:lnTo>
                <a:lnTo>
                  <a:pt x="146167" y="83128"/>
                </a:lnTo>
                <a:lnTo>
                  <a:pt x="148879" y="78278"/>
                </a:lnTo>
                <a:lnTo>
                  <a:pt x="150688" y="73140"/>
                </a:lnTo>
                <a:lnTo>
                  <a:pt x="151893" y="67810"/>
                </a:lnTo>
                <a:lnTo>
                  <a:pt x="152697" y="62352"/>
                </a:lnTo>
                <a:lnTo>
                  <a:pt x="154185" y="57760"/>
                </a:lnTo>
                <a:lnTo>
                  <a:pt x="156130" y="53747"/>
                </a:lnTo>
                <a:lnTo>
                  <a:pt x="158379" y="50118"/>
                </a:lnTo>
                <a:lnTo>
                  <a:pt x="160832" y="42937"/>
                </a:lnTo>
                <a:lnTo>
                  <a:pt x="163418" y="33387"/>
                </a:lnTo>
                <a:lnTo>
                  <a:pt x="169864" y="6595"/>
                </a:lnTo>
                <a:lnTo>
                  <a:pt x="171345" y="5349"/>
                </a:lnTo>
                <a:lnTo>
                  <a:pt x="173285" y="5471"/>
                </a:lnTo>
                <a:lnTo>
                  <a:pt x="175531" y="6505"/>
                </a:lnTo>
                <a:lnTo>
                  <a:pt x="180567" y="10193"/>
                </a:lnTo>
                <a:lnTo>
                  <a:pt x="183243" y="12510"/>
                </a:lnTo>
                <a:lnTo>
                  <a:pt x="185980" y="19770"/>
                </a:lnTo>
                <a:lnTo>
                  <a:pt x="188756" y="30325"/>
                </a:lnTo>
                <a:lnTo>
                  <a:pt x="194381" y="55387"/>
                </a:lnTo>
                <a:lnTo>
                  <a:pt x="200057" y="79227"/>
                </a:lnTo>
                <a:lnTo>
                  <a:pt x="202903" y="92823"/>
                </a:lnTo>
                <a:lnTo>
                  <a:pt x="208607" y="123169"/>
                </a:lnTo>
                <a:lnTo>
                  <a:pt x="208604" y="138310"/>
                </a:lnTo>
                <a:lnTo>
                  <a:pt x="206697" y="153167"/>
                </a:lnTo>
                <a:lnTo>
                  <a:pt x="203520" y="167834"/>
                </a:lnTo>
                <a:lnTo>
                  <a:pt x="200450" y="178564"/>
                </a:lnTo>
                <a:lnTo>
                  <a:pt x="197451" y="186670"/>
                </a:lnTo>
                <a:lnTo>
                  <a:pt x="194499" y="193027"/>
                </a:lnTo>
                <a:lnTo>
                  <a:pt x="190626" y="198217"/>
                </a:lnTo>
                <a:lnTo>
                  <a:pt x="186139" y="202629"/>
                </a:lnTo>
                <a:lnTo>
                  <a:pt x="181244" y="206524"/>
                </a:lnTo>
                <a:lnTo>
                  <a:pt x="176074" y="210072"/>
                </a:lnTo>
                <a:lnTo>
                  <a:pt x="170722" y="213391"/>
                </a:lnTo>
                <a:lnTo>
                  <a:pt x="165251" y="216555"/>
                </a:lnTo>
                <a:lnTo>
                  <a:pt x="158744" y="219618"/>
                </a:lnTo>
                <a:lnTo>
                  <a:pt x="151550" y="222611"/>
                </a:lnTo>
                <a:lnTo>
                  <a:pt x="143896" y="225560"/>
                </a:lnTo>
                <a:lnTo>
                  <a:pt x="136888" y="228478"/>
                </a:lnTo>
                <a:lnTo>
                  <a:pt x="130312" y="231376"/>
                </a:lnTo>
                <a:lnTo>
                  <a:pt x="124022" y="234261"/>
                </a:lnTo>
                <a:lnTo>
                  <a:pt x="117923" y="236184"/>
                </a:lnTo>
                <a:lnTo>
                  <a:pt x="111953" y="237466"/>
                </a:lnTo>
                <a:lnTo>
                  <a:pt x="106068" y="238320"/>
                </a:lnTo>
                <a:lnTo>
                  <a:pt x="99287" y="237938"/>
                </a:lnTo>
                <a:lnTo>
                  <a:pt x="91909" y="236730"/>
                </a:lnTo>
                <a:lnTo>
                  <a:pt x="84133" y="234972"/>
                </a:lnTo>
                <a:lnTo>
                  <a:pt x="77044" y="233801"/>
                </a:lnTo>
                <a:lnTo>
                  <a:pt x="70412" y="233019"/>
                </a:lnTo>
                <a:lnTo>
                  <a:pt x="64086" y="232499"/>
                </a:lnTo>
                <a:lnTo>
                  <a:pt x="58917" y="231199"/>
                </a:lnTo>
                <a:lnTo>
                  <a:pt x="54518" y="229380"/>
                </a:lnTo>
                <a:lnTo>
                  <a:pt x="50632" y="227215"/>
                </a:lnTo>
                <a:lnTo>
                  <a:pt x="41236" y="222269"/>
                </a:lnTo>
                <a:lnTo>
                  <a:pt x="19681" y="211333"/>
                </a:lnTo>
                <a:lnTo>
                  <a:pt x="15026" y="209469"/>
                </a:lnTo>
                <a:lnTo>
                  <a:pt x="10970" y="20822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7"/>
          <p:cNvSpPr/>
          <p:nvPr/>
        </p:nvSpPr>
        <p:spPr>
          <a:xfrm>
            <a:off x="8189594" y="3233146"/>
            <a:ext cx="196769" cy="237006"/>
          </a:xfrm>
          <a:custGeom>
            <a:avLst/>
            <a:gdLst/>
            <a:ahLst/>
            <a:cxnLst/>
            <a:rect l="0" t="0" r="0" b="0"/>
            <a:pathLst>
              <a:path w="196769" h="237006">
                <a:moveTo>
                  <a:pt x="60008" y="24404"/>
                </a:moveTo>
                <a:lnTo>
                  <a:pt x="60008" y="38056"/>
                </a:lnTo>
                <a:lnTo>
                  <a:pt x="60960" y="45887"/>
                </a:lnTo>
                <a:lnTo>
                  <a:pt x="62548" y="54919"/>
                </a:lnTo>
                <a:lnTo>
                  <a:pt x="64559" y="64749"/>
                </a:lnTo>
                <a:lnTo>
                  <a:pt x="66852" y="72256"/>
                </a:lnTo>
                <a:lnTo>
                  <a:pt x="69333" y="78213"/>
                </a:lnTo>
                <a:lnTo>
                  <a:pt x="71940" y="83136"/>
                </a:lnTo>
                <a:lnTo>
                  <a:pt x="74630" y="87371"/>
                </a:lnTo>
                <a:lnTo>
                  <a:pt x="80160" y="94617"/>
                </a:lnTo>
                <a:lnTo>
                  <a:pt x="82967" y="96930"/>
                </a:lnTo>
                <a:lnTo>
                  <a:pt x="85791" y="98472"/>
                </a:lnTo>
                <a:lnTo>
                  <a:pt x="91470" y="100185"/>
                </a:lnTo>
                <a:lnTo>
                  <a:pt x="97169" y="100947"/>
                </a:lnTo>
                <a:lnTo>
                  <a:pt x="101927" y="101150"/>
                </a:lnTo>
                <a:lnTo>
                  <a:pt x="114833" y="101376"/>
                </a:lnTo>
                <a:lnTo>
                  <a:pt x="122276" y="100483"/>
                </a:lnTo>
                <a:lnTo>
                  <a:pt x="130095" y="98936"/>
                </a:lnTo>
                <a:lnTo>
                  <a:pt x="138165" y="96952"/>
                </a:lnTo>
                <a:lnTo>
                  <a:pt x="143545" y="94677"/>
                </a:lnTo>
                <a:lnTo>
                  <a:pt x="147132" y="92208"/>
                </a:lnTo>
                <a:lnTo>
                  <a:pt x="149524" y="89608"/>
                </a:lnTo>
                <a:lnTo>
                  <a:pt x="153023" y="86924"/>
                </a:lnTo>
                <a:lnTo>
                  <a:pt x="157260" y="84181"/>
                </a:lnTo>
                <a:lnTo>
                  <a:pt x="161990" y="81400"/>
                </a:lnTo>
                <a:lnTo>
                  <a:pt x="166095" y="77641"/>
                </a:lnTo>
                <a:lnTo>
                  <a:pt x="169786" y="73230"/>
                </a:lnTo>
                <a:lnTo>
                  <a:pt x="173198" y="68385"/>
                </a:lnTo>
                <a:lnTo>
                  <a:pt x="176425" y="64202"/>
                </a:lnTo>
                <a:lnTo>
                  <a:pt x="182553" y="57014"/>
                </a:lnTo>
                <a:lnTo>
                  <a:pt x="186805" y="52164"/>
                </a:lnTo>
                <a:lnTo>
                  <a:pt x="188354" y="48625"/>
                </a:lnTo>
                <a:lnTo>
                  <a:pt x="190340" y="43409"/>
                </a:lnTo>
                <a:lnTo>
                  <a:pt x="192616" y="37074"/>
                </a:lnTo>
                <a:lnTo>
                  <a:pt x="194133" y="31898"/>
                </a:lnTo>
                <a:lnTo>
                  <a:pt x="195146" y="27495"/>
                </a:lnTo>
                <a:lnTo>
                  <a:pt x="196768" y="18135"/>
                </a:lnTo>
                <a:lnTo>
                  <a:pt x="195949" y="16414"/>
                </a:lnTo>
                <a:lnTo>
                  <a:pt x="190330" y="9349"/>
                </a:lnTo>
                <a:lnTo>
                  <a:pt x="184388" y="3121"/>
                </a:lnTo>
                <a:lnTo>
                  <a:pt x="181980" y="1642"/>
                </a:lnTo>
                <a:lnTo>
                  <a:pt x="176765" y="0"/>
                </a:lnTo>
                <a:lnTo>
                  <a:pt x="174994" y="515"/>
                </a:lnTo>
                <a:lnTo>
                  <a:pt x="173814" y="1810"/>
                </a:lnTo>
                <a:lnTo>
                  <a:pt x="173025" y="3626"/>
                </a:lnTo>
                <a:lnTo>
                  <a:pt x="172151" y="10724"/>
                </a:lnTo>
                <a:lnTo>
                  <a:pt x="171589" y="21701"/>
                </a:lnTo>
                <a:lnTo>
                  <a:pt x="174052" y="28283"/>
                </a:lnTo>
                <a:lnTo>
                  <a:pt x="176042" y="32705"/>
                </a:lnTo>
                <a:lnTo>
                  <a:pt x="179275" y="42320"/>
                </a:lnTo>
                <a:lnTo>
                  <a:pt x="187945" y="70784"/>
                </a:lnTo>
                <a:lnTo>
                  <a:pt x="191019" y="83899"/>
                </a:lnTo>
                <a:lnTo>
                  <a:pt x="193069" y="95500"/>
                </a:lnTo>
                <a:lnTo>
                  <a:pt x="194436" y="106091"/>
                </a:lnTo>
                <a:lnTo>
                  <a:pt x="195346" y="116962"/>
                </a:lnTo>
                <a:lnTo>
                  <a:pt x="195953" y="128019"/>
                </a:lnTo>
                <a:lnTo>
                  <a:pt x="196358" y="139201"/>
                </a:lnTo>
                <a:lnTo>
                  <a:pt x="195676" y="149513"/>
                </a:lnTo>
                <a:lnTo>
                  <a:pt x="194268" y="159244"/>
                </a:lnTo>
                <a:lnTo>
                  <a:pt x="192378" y="168590"/>
                </a:lnTo>
                <a:lnTo>
                  <a:pt x="189212" y="176725"/>
                </a:lnTo>
                <a:lnTo>
                  <a:pt x="185197" y="184054"/>
                </a:lnTo>
                <a:lnTo>
                  <a:pt x="180614" y="190845"/>
                </a:lnTo>
                <a:lnTo>
                  <a:pt x="175655" y="196324"/>
                </a:lnTo>
                <a:lnTo>
                  <a:pt x="170444" y="200930"/>
                </a:lnTo>
                <a:lnTo>
                  <a:pt x="165064" y="204953"/>
                </a:lnTo>
                <a:lnTo>
                  <a:pt x="159573" y="208587"/>
                </a:lnTo>
                <a:lnTo>
                  <a:pt x="154007" y="211963"/>
                </a:lnTo>
                <a:lnTo>
                  <a:pt x="148392" y="215165"/>
                </a:lnTo>
                <a:lnTo>
                  <a:pt x="137072" y="221264"/>
                </a:lnTo>
                <a:lnTo>
                  <a:pt x="131386" y="224224"/>
                </a:lnTo>
                <a:lnTo>
                  <a:pt x="126644" y="227150"/>
                </a:lnTo>
                <a:lnTo>
                  <a:pt x="122529" y="230053"/>
                </a:lnTo>
                <a:lnTo>
                  <a:pt x="118834" y="232940"/>
                </a:lnTo>
                <a:lnTo>
                  <a:pt x="114465" y="234866"/>
                </a:lnTo>
                <a:lnTo>
                  <a:pt x="109649" y="236149"/>
                </a:lnTo>
                <a:lnTo>
                  <a:pt x="104531" y="237005"/>
                </a:lnTo>
                <a:lnTo>
                  <a:pt x="98263" y="236623"/>
                </a:lnTo>
                <a:lnTo>
                  <a:pt x="91226" y="235415"/>
                </a:lnTo>
                <a:lnTo>
                  <a:pt x="83677" y="233658"/>
                </a:lnTo>
                <a:lnTo>
                  <a:pt x="77693" y="232487"/>
                </a:lnTo>
                <a:lnTo>
                  <a:pt x="72751" y="231706"/>
                </a:lnTo>
                <a:lnTo>
                  <a:pt x="68503" y="231185"/>
                </a:lnTo>
                <a:lnTo>
                  <a:pt x="62813" y="229886"/>
                </a:lnTo>
                <a:lnTo>
                  <a:pt x="56163" y="228066"/>
                </a:lnTo>
                <a:lnTo>
                  <a:pt x="48872" y="225901"/>
                </a:lnTo>
                <a:lnTo>
                  <a:pt x="41154" y="222553"/>
                </a:lnTo>
                <a:lnTo>
                  <a:pt x="33152" y="218416"/>
                </a:lnTo>
                <a:lnTo>
                  <a:pt x="0" y="1958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8"/>
          <p:cNvSpPr/>
          <p:nvPr/>
        </p:nvSpPr>
        <p:spPr>
          <a:xfrm>
            <a:off x="8481059" y="3263582"/>
            <a:ext cx="120017" cy="2541"/>
          </a:xfrm>
          <a:custGeom>
            <a:avLst/>
            <a:gdLst/>
            <a:ahLst/>
            <a:cxnLst/>
            <a:rect l="0" t="0" r="0" b="0"/>
            <a:pathLst>
              <a:path w="120017" h="2541">
                <a:moveTo>
                  <a:pt x="0" y="2540"/>
                </a:moveTo>
                <a:lnTo>
                  <a:pt x="27306" y="2540"/>
                </a:lnTo>
                <a:lnTo>
                  <a:pt x="42016" y="1588"/>
                </a:lnTo>
                <a:lnTo>
                  <a:pt x="58492" y="0"/>
                </a:lnTo>
                <a:lnTo>
                  <a:pt x="120016" y="25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9"/>
          <p:cNvSpPr/>
          <p:nvPr/>
        </p:nvSpPr>
        <p:spPr>
          <a:xfrm>
            <a:off x="8461457" y="3309158"/>
            <a:ext cx="165336" cy="21676"/>
          </a:xfrm>
          <a:custGeom>
            <a:avLst/>
            <a:gdLst/>
            <a:ahLst/>
            <a:cxnLst/>
            <a:rect l="0" t="0" r="0" b="0"/>
            <a:pathLst>
              <a:path w="165336" h="21676">
                <a:moveTo>
                  <a:pt x="11030" y="8399"/>
                </a:moveTo>
                <a:lnTo>
                  <a:pt x="1929" y="12950"/>
                </a:lnTo>
                <a:lnTo>
                  <a:pt x="200" y="14291"/>
                </a:lnTo>
                <a:lnTo>
                  <a:pt x="0" y="15184"/>
                </a:lnTo>
                <a:lnTo>
                  <a:pt x="819" y="15780"/>
                </a:lnTo>
                <a:lnTo>
                  <a:pt x="1365" y="17130"/>
                </a:lnTo>
                <a:lnTo>
                  <a:pt x="1729" y="18982"/>
                </a:lnTo>
                <a:lnTo>
                  <a:pt x="1972" y="21169"/>
                </a:lnTo>
                <a:lnTo>
                  <a:pt x="3086" y="21675"/>
                </a:lnTo>
                <a:lnTo>
                  <a:pt x="4782" y="21060"/>
                </a:lnTo>
                <a:lnTo>
                  <a:pt x="6865" y="19697"/>
                </a:lnTo>
                <a:lnTo>
                  <a:pt x="13969" y="17836"/>
                </a:lnTo>
                <a:lnTo>
                  <a:pt x="24419" y="15643"/>
                </a:lnTo>
                <a:lnTo>
                  <a:pt x="37101" y="13228"/>
                </a:lnTo>
                <a:lnTo>
                  <a:pt x="49366" y="11619"/>
                </a:lnTo>
                <a:lnTo>
                  <a:pt x="61353" y="10545"/>
                </a:lnTo>
                <a:lnTo>
                  <a:pt x="73153" y="9830"/>
                </a:lnTo>
                <a:lnTo>
                  <a:pt x="83878" y="8401"/>
                </a:lnTo>
                <a:lnTo>
                  <a:pt x="93885" y="6495"/>
                </a:lnTo>
                <a:lnTo>
                  <a:pt x="103414" y="4272"/>
                </a:lnTo>
                <a:lnTo>
                  <a:pt x="112625" y="2791"/>
                </a:lnTo>
                <a:lnTo>
                  <a:pt x="121622" y="1803"/>
                </a:lnTo>
                <a:lnTo>
                  <a:pt x="137335" y="705"/>
                </a:lnTo>
                <a:lnTo>
                  <a:pt x="147493" y="217"/>
                </a:lnTo>
                <a:lnTo>
                  <a:pt x="155182" y="0"/>
                </a:lnTo>
                <a:lnTo>
                  <a:pt x="165335" y="83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0"/>
          <p:cNvSpPr/>
          <p:nvPr/>
        </p:nvSpPr>
        <p:spPr>
          <a:xfrm>
            <a:off x="8558764" y="3141473"/>
            <a:ext cx="213762" cy="261575"/>
          </a:xfrm>
          <a:custGeom>
            <a:avLst/>
            <a:gdLst/>
            <a:ahLst/>
            <a:cxnLst/>
            <a:rect l="0" t="0" r="0" b="0"/>
            <a:pathLst>
              <a:path w="213762" h="261575">
                <a:moveTo>
                  <a:pt x="25166" y="21779"/>
                </a:moveTo>
                <a:lnTo>
                  <a:pt x="34268" y="21779"/>
                </a:lnTo>
                <a:lnTo>
                  <a:pt x="37901" y="20827"/>
                </a:lnTo>
                <a:lnTo>
                  <a:pt x="44478" y="17228"/>
                </a:lnTo>
                <a:lnTo>
                  <a:pt x="48518" y="14935"/>
                </a:lnTo>
                <a:lnTo>
                  <a:pt x="58087" y="9848"/>
                </a:lnTo>
                <a:lnTo>
                  <a:pt x="64259" y="8110"/>
                </a:lnTo>
                <a:lnTo>
                  <a:pt x="71230" y="6951"/>
                </a:lnTo>
                <a:lnTo>
                  <a:pt x="78735" y="6179"/>
                </a:lnTo>
                <a:lnTo>
                  <a:pt x="87549" y="4711"/>
                </a:lnTo>
                <a:lnTo>
                  <a:pt x="97234" y="2781"/>
                </a:lnTo>
                <a:lnTo>
                  <a:pt x="107502" y="541"/>
                </a:lnTo>
                <a:lnTo>
                  <a:pt x="115299" y="0"/>
                </a:lnTo>
                <a:lnTo>
                  <a:pt x="121449" y="592"/>
                </a:lnTo>
                <a:lnTo>
                  <a:pt x="126502" y="1940"/>
                </a:lnTo>
                <a:lnTo>
                  <a:pt x="130823" y="2838"/>
                </a:lnTo>
                <a:lnTo>
                  <a:pt x="134657" y="3437"/>
                </a:lnTo>
                <a:lnTo>
                  <a:pt x="138164" y="3836"/>
                </a:lnTo>
                <a:lnTo>
                  <a:pt x="142408" y="5054"/>
                </a:lnTo>
                <a:lnTo>
                  <a:pt x="147143" y="6819"/>
                </a:lnTo>
                <a:lnTo>
                  <a:pt x="152203" y="8948"/>
                </a:lnTo>
                <a:lnTo>
                  <a:pt x="156531" y="11320"/>
                </a:lnTo>
                <a:lnTo>
                  <a:pt x="160367" y="13854"/>
                </a:lnTo>
                <a:lnTo>
                  <a:pt x="163877" y="16496"/>
                </a:lnTo>
                <a:lnTo>
                  <a:pt x="166218" y="19209"/>
                </a:lnTo>
                <a:lnTo>
                  <a:pt x="167777" y="21971"/>
                </a:lnTo>
                <a:lnTo>
                  <a:pt x="170464" y="28532"/>
                </a:lnTo>
                <a:lnTo>
                  <a:pt x="174833" y="37798"/>
                </a:lnTo>
                <a:lnTo>
                  <a:pt x="176378" y="43888"/>
                </a:lnTo>
                <a:lnTo>
                  <a:pt x="177409" y="50806"/>
                </a:lnTo>
                <a:lnTo>
                  <a:pt x="178097" y="58276"/>
                </a:lnTo>
                <a:lnTo>
                  <a:pt x="177601" y="65160"/>
                </a:lnTo>
                <a:lnTo>
                  <a:pt x="176319" y="71655"/>
                </a:lnTo>
                <a:lnTo>
                  <a:pt x="174513" y="77889"/>
                </a:lnTo>
                <a:lnTo>
                  <a:pt x="171403" y="86809"/>
                </a:lnTo>
                <a:lnTo>
                  <a:pt x="162867" y="109419"/>
                </a:lnTo>
                <a:lnTo>
                  <a:pt x="156020" y="124021"/>
                </a:lnTo>
                <a:lnTo>
                  <a:pt x="147644" y="140422"/>
                </a:lnTo>
                <a:lnTo>
                  <a:pt x="138250" y="158025"/>
                </a:lnTo>
                <a:lnTo>
                  <a:pt x="130083" y="170712"/>
                </a:lnTo>
                <a:lnTo>
                  <a:pt x="122733" y="180123"/>
                </a:lnTo>
                <a:lnTo>
                  <a:pt x="115928" y="187349"/>
                </a:lnTo>
                <a:lnTo>
                  <a:pt x="109486" y="195024"/>
                </a:lnTo>
                <a:lnTo>
                  <a:pt x="103287" y="202998"/>
                </a:lnTo>
                <a:lnTo>
                  <a:pt x="97249" y="211172"/>
                </a:lnTo>
                <a:lnTo>
                  <a:pt x="89415" y="219478"/>
                </a:lnTo>
                <a:lnTo>
                  <a:pt x="80380" y="227874"/>
                </a:lnTo>
                <a:lnTo>
                  <a:pt x="70548" y="236328"/>
                </a:lnTo>
                <a:lnTo>
                  <a:pt x="62088" y="242917"/>
                </a:lnTo>
                <a:lnTo>
                  <a:pt x="54542" y="248262"/>
                </a:lnTo>
                <a:lnTo>
                  <a:pt x="47609" y="252777"/>
                </a:lnTo>
                <a:lnTo>
                  <a:pt x="41080" y="255788"/>
                </a:lnTo>
                <a:lnTo>
                  <a:pt x="34823" y="257795"/>
                </a:lnTo>
                <a:lnTo>
                  <a:pt x="28746" y="259133"/>
                </a:lnTo>
                <a:lnTo>
                  <a:pt x="23743" y="260025"/>
                </a:lnTo>
                <a:lnTo>
                  <a:pt x="19454" y="260620"/>
                </a:lnTo>
                <a:lnTo>
                  <a:pt x="15643" y="261016"/>
                </a:lnTo>
                <a:lnTo>
                  <a:pt x="12150" y="261280"/>
                </a:lnTo>
                <a:lnTo>
                  <a:pt x="5727" y="261574"/>
                </a:lnTo>
                <a:lnTo>
                  <a:pt x="3635" y="260700"/>
                </a:lnTo>
                <a:lnTo>
                  <a:pt x="2239" y="259165"/>
                </a:lnTo>
                <a:lnTo>
                  <a:pt x="1308" y="257189"/>
                </a:lnTo>
                <a:lnTo>
                  <a:pt x="276" y="252453"/>
                </a:lnTo>
                <a:lnTo>
                  <a:pt x="0" y="249857"/>
                </a:lnTo>
                <a:lnTo>
                  <a:pt x="767" y="248126"/>
                </a:lnTo>
                <a:lnTo>
                  <a:pt x="2234" y="246972"/>
                </a:lnTo>
                <a:lnTo>
                  <a:pt x="4162" y="246203"/>
                </a:lnTo>
                <a:lnTo>
                  <a:pt x="8846" y="242808"/>
                </a:lnTo>
                <a:lnTo>
                  <a:pt x="11428" y="240569"/>
                </a:lnTo>
                <a:lnTo>
                  <a:pt x="16959" y="238124"/>
                </a:lnTo>
                <a:lnTo>
                  <a:pt x="24458" y="235542"/>
                </a:lnTo>
                <a:lnTo>
                  <a:pt x="33266" y="232867"/>
                </a:lnTo>
                <a:lnTo>
                  <a:pt x="53214" y="227356"/>
                </a:lnTo>
                <a:lnTo>
                  <a:pt x="63867" y="224553"/>
                </a:lnTo>
                <a:lnTo>
                  <a:pt x="75731" y="222684"/>
                </a:lnTo>
                <a:lnTo>
                  <a:pt x="88404" y="221438"/>
                </a:lnTo>
                <a:lnTo>
                  <a:pt x="101614" y="220608"/>
                </a:lnTo>
                <a:lnTo>
                  <a:pt x="116136" y="221959"/>
                </a:lnTo>
                <a:lnTo>
                  <a:pt x="131533" y="224765"/>
                </a:lnTo>
                <a:lnTo>
                  <a:pt x="147512" y="228541"/>
                </a:lnTo>
                <a:lnTo>
                  <a:pt x="159117" y="231057"/>
                </a:lnTo>
                <a:lnTo>
                  <a:pt x="167807" y="232736"/>
                </a:lnTo>
                <a:lnTo>
                  <a:pt x="174552" y="233854"/>
                </a:lnTo>
                <a:lnTo>
                  <a:pt x="180002" y="234600"/>
                </a:lnTo>
                <a:lnTo>
                  <a:pt x="184588" y="235097"/>
                </a:lnTo>
                <a:lnTo>
                  <a:pt x="188597" y="235429"/>
                </a:lnTo>
                <a:lnTo>
                  <a:pt x="192222" y="236602"/>
                </a:lnTo>
                <a:lnTo>
                  <a:pt x="198790" y="240446"/>
                </a:lnTo>
                <a:lnTo>
                  <a:pt x="204884" y="242789"/>
                </a:lnTo>
                <a:lnTo>
                  <a:pt x="213761" y="2446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1"/>
          <p:cNvSpPr/>
          <p:nvPr/>
        </p:nvSpPr>
        <p:spPr>
          <a:xfrm>
            <a:off x="8772525" y="3146239"/>
            <a:ext cx="213778" cy="239849"/>
          </a:xfrm>
          <a:custGeom>
            <a:avLst/>
            <a:gdLst/>
            <a:ahLst/>
            <a:cxnLst/>
            <a:rect l="0" t="0" r="0" b="0"/>
            <a:pathLst>
              <a:path w="213778" h="239849">
                <a:moveTo>
                  <a:pt x="17144" y="34158"/>
                </a:moveTo>
                <a:lnTo>
                  <a:pt x="21696" y="20506"/>
                </a:lnTo>
                <a:lnTo>
                  <a:pt x="23988" y="16484"/>
                </a:lnTo>
                <a:lnTo>
                  <a:pt x="26469" y="13803"/>
                </a:lnTo>
                <a:lnTo>
                  <a:pt x="32719" y="9871"/>
                </a:lnTo>
                <a:lnTo>
                  <a:pt x="37052" y="7489"/>
                </a:lnTo>
                <a:lnTo>
                  <a:pt x="41846" y="4949"/>
                </a:lnTo>
                <a:lnTo>
                  <a:pt x="46947" y="3255"/>
                </a:lnTo>
                <a:lnTo>
                  <a:pt x="52253" y="2126"/>
                </a:lnTo>
                <a:lnTo>
                  <a:pt x="57695" y="1374"/>
                </a:lnTo>
                <a:lnTo>
                  <a:pt x="63228" y="872"/>
                </a:lnTo>
                <a:lnTo>
                  <a:pt x="68822" y="537"/>
                </a:lnTo>
                <a:lnTo>
                  <a:pt x="79165" y="166"/>
                </a:lnTo>
                <a:lnTo>
                  <a:pt x="86938" y="0"/>
                </a:lnTo>
                <a:lnTo>
                  <a:pt x="92248" y="909"/>
                </a:lnTo>
                <a:lnTo>
                  <a:pt x="98646" y="2467"/>
                </a:lnTo>
                <a:lnTo>
                  <a:pt x="105768" y="4458"/>
                </a:lnTo>
                <a:lnTo>
                  <a:pt x="111470" y="5786"/>
                </a:lnTo>
                <a:lnTo>
                  <a:pt x="116223" y="6671"/>
                </a:lnTo>
                <a:lnTo>
                  <a:pt x="120344" y="7261"/>
                </a:lnTo>
                <a:lnTo>
                  <a:pt x="124045" y="8606"/>
                </a:lnTo>
                <a:lnTo>
                  <a:pt x="130695" y="12642"/>
                </a:lnTo>
                <a:lnTo>
                  <a:pt x="132850" y="15051"/>
                </a:lnTo>
                <a:lnTo>
                  <a:pt x="134287" y="17610"/>
                </a:lnTo>
                <a:lnTo>
                  <a:pt x="135245" y="20269"/>
                </a:lnTo>
                <a:lnTo>
                  <a:pt x="135883" y="23946"/>
                </a:lnTo>
                <a:lnTo>
                  <a:pt x="136309" y="28303"/>
                </a:lnTo>
                <a:lnTo>
                  <a:pt x="136782" y="37271"/>
                </a:lnTo>
                <a:lnTo>
                  <a:pt x="136991" y="44431"/>
                </a:lnTo>
                <a:lnTo>
                  <a:pt x="136095" y="47674"/>
                </a:lnTo>
                <a:lnTo>
                  <a:pt x="132560" y="53818"/>
                </a:lnTo>
                <a:lnTo>
                  <a:pt x="122732" y="67343"/>
                </a:lnTo>
                <a:lnTo>
                  <a:pt x="116111" y="76284"/>
                </a:lnTo>
                <a:lnTo>
                  <a:pt x="110745" y="83197"/>
                </a:lnTo>
                <a:lnTo>
                  <a:pt x="106215" y="88758"/>
                </a:lnTo>
                <a:lnTo>
                  <a:pt x="102243" y="93418"/>
                </a:lnTo>
                <a:lnTo>
                  <a:pt x="97690" y="97477"/>
                </a:lnTo>
                <a:lnTo>
                  <a:pt x="92748" y="101136"/>
                </a:lnTo>
                <a:lnTo>
                  <a:pt x="87549" y="104527"/>
                </a:lnTo>
                <a:lnTo>
                  <a:pt x="83132" y="107741"/>
                </a:lnTo>
                <a:lnTo>
                  <a:pt x="79233" y="110836"/>
                </a:lnTo>
                <a:lnTo>
                  <a:pt x="75682" y="113851"/>
                </a:lnTo>
                <a:lnTo>
                  <a:pt x="69196" y="119743"/>
                </a:lnTo>
                <a:lnTo>
                  <a:pt x="66133" y="122647"/>
                </a:lnTo>
                <a:lnTo>
                  <a:pt x="63139" y="124583"/>
                </a:lnTo>
                <a:lnTo>
                  <a:pt x="57272" y="126734"/>
                </a:lnTo>
                <a:lnTo>
                  <a:pt x="51947" y="128304"/>
                </a:lnTo>
                <a:lnTo>
                  <a:pt x="56137" y="128411"/>
                </a:lnTo>
                <a:lnTo>
                  <a:pt x="58380" y="127473"/>
                </a:lnTo>
                <a:lnTo>
                  <a:pt x="63411" y="123892"/>
                </a:lnTo>
                <a:lnTo>
                  <a:pt x="68945" y="121603"/>
                </a:lnTo>
                <a:lnTo>
                  <a:pt x="76443" y="119125"/>
                </a:lnTo>
                <a:lnTo>
                  <a:pt x="85252" y="116520"/>
                </a:lnTo>
                <a:lnTo>
                  <a:pt x="94934" y="114784"/>
                </a:lnTo>
                <a:lnTo>
                  <a:pt x="105199" y="113626"/>
                </a:lnTo>
                <a:lnTo>
                  <a:pt x="115853" y="112854"/>
                </a:lnTo>
                <a:lnTo>
                  <a:pt x="132770" y="111997"/>
                </a:lnTo>
                <a:lnTo>
                  <a:pt x="139948" y="111768"/>
                </a:lnTo>
                <a:lnTo>
                  <a:pt x="148544" y="112568"/>
                </a:lnTo>
                <a:lnTo>
                  <a:pt x="158084" y="114054"/>
                </a:lnTo>
                <a:lnTo>
                  <a:pt x="168254" y="115997"/>
                </a:lnTo>
                <a:lnTo>
                  <a:pt x="175987" y="118245"/>
                </a:lnTo>
                <a:lnTo>
                  <a:pt x="182094" y="120696"/>
                </a:lnTo>
                <a:lnTo>
                  <a:pt x="187119" y="123282"/>
                </a:lnTo>
                <a:lnTo>
                  <a:pt x="191421" y="125960"/>
                </a:lnTo>
                <a:lnTo>
                  <a:pt x="195242" y="128697"/>
                </a:lnTo>
                <a:lnTo>
                  <a:pt x="198741" y="131474"/>
                </a:lnTo>
                <a:lnTo>
                  <a:pt x="205169" y="137100"/>
                </a:lnTo>
                <a:lnTo>
                  <a:pt x="208216" y="139933"/>
                </a:lnTo>
                <a:lnTo>
                  <a:pt x="210249" y="142775"/>
                </a:lnTo>
                <a:lnTo>
                  <a:pt x="212506" y="148472"/>
                </a:lnTo>
                <a:lnTo>
                  <a:pt x="213109" y="152277"/>
                </a:lnTo>
                <a:lnTo>
                  <a:pt x="213510" y="156719"/>
                </a:lnTo>
                <a:lnTo>
                  <a:pt x="213777" y="161586"/>
                </a:lnTo>
                <a:lnTo>
                  <a:pt x="213003" y="166735"/>
                </a:lnTo>
                <a:lnTo>
                  <a:pt x="211535" y="172073"/>
                </a:lnTo>
                <a:lnTo>
                  <a:pt x="209603" y="177536"/>
                </a:lnTo>
                <a:lnTo>
                  <a:pt x="206410" y="182131"/>
                </a:lnTo>
                <a:lnTo>
                  <a:pt x="202376" y="186147"/>
                </a:lnTo>
                <a:lnTo>
                  <a:pt x="197784" y="189776"/>
                </a:lnTo>
                <a:lnTo>
                  <a:pt x="191863" y="195053"/>
                </a:lnTo>
                <a:lnTo>
                  <a:pt x="177665" y="208538"/>
                </a:lnTo>
                <a:lnTo>
                  <a:pt x="170830" y="214228"/>
                </a:lnTo>
                <a:lnTo>
                  <a:pt x="164369" y="218975"/>
                </a:lnTo>
                <a:lnTo>
                  <a:pt x="158157" y="223092"/>
                </a:lnTo>
                <a:lnTo>
                  <a:pt x="150206" y="226789"/>
                </a:lnTo>
                <a:lnTo>
                  <a:pt x="141094" y="230206"/>
                </a:lnTo>
                <a:lnTo>
                  <a:pt x="131211" y="233437"/>
                </a:lnTo>
                <a:lnTo>
                  <a:pt x="122715" y="235591"/>
                </a:lnTo>
                <a:lnTo>
                  <a:pt x="115148" y="237026"/>
                </a:lnTo>
                <a:lnTo>
                  <a:pt x="108198" y="237984"/>
                </a:lnTo>
                <a:lnTo>
                  <a:pt x="102612" y="238622"/>
                </a:lnTo>
                <a:lnTo>
                  <a:pt x="97935" y="239047"/>
                </a:lnTo>
                <a:lnTo>
                  <a:pt x="93865" y="239331"/>
                </a:lnTo>
                <a:lnTo>
                  <a:pt x="76642" y="239646"/>
                </a:lnTo>
                <a:lnTo>
                  <a:pt x="44984" y="239848"/>
                </a:lnTo>
                <a:lnTo>
                  <a:pt x="40467" y="238912"/>
                </a:lnTo>
                <a:lnTo>
                  <a:pt x="36503" y="237336"/>
                </a:lnTo>
                <a:lnTo>
                  <a:pt x="32908" y="235332"/>
                </a:lnTo>
                <a:lnTo>
                  <a:pt x="28606" y="233997"/>
                </a:lnTo>
                <a:lnTo>
                  <a:pt x="23832" y="233106"/>
                </a:lnTo>
                <a:lnTo>
                  <a:pt x="0" y="2313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"/>
          <p:cNvSpPr/>
          <p:nvPr/>
        </p:nvSpPr>
        <p:spPr>
          <a:xfrm>
            <a:off x="7985172" y="3052277"/>
            <a:ext cx="1093874" cy="427625"/>
          </a:xfrm>
          <a:custGeom>
            <a:avLst/>
            <a:gdLst/>
            <a:ahLst/>
            <a:cxnLst/>
            <a:rect l="0" t="0" r="0" b="0"/>
            <a:pathLst>
              <a:path w="1093874" h="427625">
                <a:moveTo>
                  <a:pt x="1078818" y="25250"/>
                </a:moveTo>
                <a:lnTo>
                  <a:pt x="1066082" y="19358"/>
                </a:lnTo>
                <a:lnTo>
                  <a:pt x="1036795" y="12480"/>
                </a:lnTo>
                <a:lnTo>
                  <a:pt x="1009023" y="7509"/>
                </a:lnTo>
                <a:lnTo>
                  <a:pt x="992283" y="4851"/>
                </a:lnTo>
                <a:lnTo>
                  <a:pt x="973503" y="3078"/>
                </a:lnTo>
                <a:lnTo>
                  <a:pt x="953363" y="1896"/>
                </a:lnTo>
                <a:lnTo>
                  <a:pt x="932316" y="1108"/>
                </a:lnTo>
                <a:lnTo>
                  <a:pt x="857186" y="0"/>
                </a:lnTo>
                <a:lnTo>
                  <a:pt x="832956" y="796"/>
                </a:lnTo>
                <a:lnTo>
                  <a:pt x="810135" y="2280"/>
                </a:lnTo>
                <a:lnTo>
                  <a:pt x="788253" y="4222"/>
                </a:lnTo>
                <a:lnTo>
                  <a:pt x="756320" y="6379"/>
                </a:lnTo>
                <a:lnTo>
                  <a:pt x="729746" y="8291"/>
                </a:lnTo>
                <a:lnTo>
                  <a:pt x="685511" y="13769"/>
                </a:lnTo>
                <a:lnTo>
                  <a:pt x="653038" y="15816"/>
                </a:lnTo>
                <a:lnTo>
                  <a:pt x="619004" y="16507"/>
                </a:lnTo>
                <a:lnTo>
                  <a:pt x="612255" y="16564"/>
                </a:lnTo>
                <a:lnTo>
                  <a:pt x="584437" y="21707"/>
                </a:lnTo>
                <a:lnTo>
                  <a:pt x="566350" y="25746"/>
                </a:lnTo>
                <a:lnTo>
                  <a:pt x="540005" y="30343"/>
                </a:lnTo>
                <a:lnTo>
                  <a:pt x="472634" y="40531"/>
                </a:lnTo>
                <a:lnTo>
                  <a:pt x="428085" y="46329"/>
                </a:lnTo>
                <a:lnTo>
                  <a:pt x="400983" y="49859"/>
                </a:lnTo>
                <a:lnTo>
                  <a:pt x="379412" y="54602"/>
                </a:lnTo>
                <a:lnTo>
                  <a:pt x="282941" y="76280"/>
                </a:lnTo>
                <a:lnTo>
                  <a:pt x="254863" y="83083"/>
                </a:lnTo>
                <a:lnTo>
                  <a:pt x="234240" y="88570"/>
                </a:lnTo>
                <a:lnTo>
                  <a:pt x="203387" y="98160"/>
                </a:lnTo>
                <a:lnTo>
                  <a:pt x="173800" y="108772"/>
                </a:lnTo>
                <a:lnTo>
                  <a:pt x="130368" y="125457"/>
                </a:lnTo>
                <a:lnTo>
                  <a:pt x="100988" y="137914"/>
                </a:lnTo>
                <a:lnTo>
                  <a:pt x="86697" y="147078"/>
                </a:lnTo>
                <a:lnTo>
                  <a:pt x="70482" y="160407"/>
                </a:lnTo>
                <a:lnTo>
                  <a:pt x="60120" y="170092"/>
                </a:lnTo>
                <a:lnTo>
                  <a:pt x="25306" y="204438"/>
                </a:lnTo>
                <a:lnTo>
                  <a:pt x="22147" y="209479"/>
                </a:lnTo>
                <a:lnTo>
                  <a:pt x="18636" y="220159"/>
                </a:lnTo>
                <a:lnTo>
                  <a:pt x="14536" y="231256"/>
                </a:lnTo>
                <a:lnTo>
                  <a:pt x="10491" y="241586"/>
                </a:lnTo>
                <a:lnTo>
                  <a:pt x="7261" y="252756"/>
                </a:lnTo>
                <a:lnTo>
                  <a:pt x="1649" y="262098"/>
                </a:lnTo>
                <a:lnTo>
                  <a:pt x="0" y="267993"/>
                </a:lnTo>
                <a:lnTo>
                  <a:pt x="514" y="270899"/>
                </a:lnTo>
                <a:lnTo>
                  <a:pt x="5787" y="281444"/>
                </a:lnTo>
                <a:lnTo>
                  <a:pt x="10730" y="294372"/>
                </a:lnTo>
                <a:lnTo>
                  <a:pt x="14335" y="301819"/>
                </a:lnTo>
                <a:lnTo>
                  <a:pt x="18643" y="309642"/>
                </a:lnTo>
                <a:lnTo>
                  <a:pt x="23419" y="317715"/>
                </a:lnTo>
                <a:lnTo>
                  <a:pt x="33806" y="329225"/>
                </a:lnTo>
                <a:lnTo>
                  <a:pt x="47825" y="341059"/>
                </a:lnTo>
                <a:lnTo>
                  <a:pt x="55766" y="347537"/>
                </a:lnTo>
                <a:lnTo>
                  <a:pt x="73846" y="359457"/>
                </a:lnTo>
                <a:lnTo>
                  <a:pt x="86358" y="368114"/>
                </a:lnTo>
                <a:lnTo>
                  <a:pt x="109750" y="379252"/>
                </a:lnTo>
                <a:lnTo>
                  <a:pt x="139224" y="389537"/>
                </a:lnTo>
                <a:lnTo>
                  <a:pt x="170800" y="397563"/>
                </a:lnTo>
                <a:lnTo>
                  <a:pt x="195195" y="402813"/>
                </a:lnTo>
                <a:lnTo>
                  <a:pt x="224133" y="407368"/>
                </a:lnTo>
                <a:lnTo>
                  <a:pt x="252871" y="409393"/>
                </a:lnTo>
                <a:lnTo>
                  <a:pt x="291677" y="410293"/>
                </a:lnTo>
                <a:lnTo>
                  <a:pt x="314027" y="410532"/>
                </a:lnTo>
                <a:lnTo>
                  <a:pt x="336548" y="411645"/>
                </a:lnTo>
                <a:lnTo>
                  <a:pt x="359181" y="413339"/>
                </a:lnTo>
                <a:lnTo>
                  <a:pt x="398934" y="416809"/>
                </a:lnTo>
                <a:lnTo>
                  <a:pt x="432976" y="418763"/>
                </a:lnTo>
                <a:lnTo>
                  <a:pt x="451735" y="419220"/>
                </a:lnTo>
                <a:lnTo>
                  <a:pt x="510217" y="419477"/>
                </a:lnTo>
                <a:lnTo>
                  <a:pt x="534967" y="420466"/>
                </a:lnTo>
                <a:lnTo>
                  <a:pt x="587869" y="424104"/>
                </a:lnTo>
                <a:lnTo>
                  <a:pt x="619122" y="425455"/>
                </a:lnTo>
                <a:lnTo>
                  <a:pt x="737153" y="427624"/>
                </a:lnTo>
                <a:lnTo>
                  <a:pt x="770757" y="426968"/>
                </a:lnTo>
                <a:lnTo>
                  <a:pt x="804742" y="423501"/>
                </a:lnTo>
                <a:lnTo>
                  <a:pt x="822758" y="420291"/>
                </a:lnTo>
                <a:lnTo>
                  <a:pt x="841436" y="416246"/>
                </a:lnTo>
                <a:lnTo>
                  <a:pt x="905668" y="400616"/>
                </a:lnTo>
                <a:lnTo>
                  <a:pt x="928521" y="391787"/>
                </a:lnTo>
                <a:lnTo>
                  <a:pt x="950107" y="381513"/>
                </a:lnTo>
                <a:lnTo>
                  <a:pt x="975575" y="370597"/>
                </a:lnTo>
                <a:lnTo>
                  <a:pt x="988082" y="363114"/>
                </a:lnTo>
                <a:lnTo>
                  <a:pt x="1000229" y="354315"/>
                </a:lnTo>
                <a:lnTo>
                  <a:pt x="1012138" y="344639"/>
                </a:lnTo>
                <a:lnTo>
                  <a:pt x="1021030" y="336283"/>
                </a:lnTo>
                <a:lnTo>
                  <a:pt x="1027910" y="328808"/>
                </a:lnTo>
                <a:lnTo>
                  <a:pt x="1033449" y="321920"/>
                </a:lnTo>
                <a:lnTo>
                  <a:pt x="1044683" y="309186"/>
                </a:lnTo>
                <a:lnTo>
                  <a:pt x="1055075" y="297176"/>
                </a:lnTo>
                <a:lnTo>
                  <a:pt x="1062867" y="285489"/>
                </a:lnTo>
                <a:lnTo>
                  <a:pt x="1077161" y="263648"/>
                </a:lnTo>
                <a:lnTo>
                  <a:pt x="1081523" y="255619"/>
                </a:lnTo>
                <a:lnTo>
                  <a:pt x="1085384" y="247409"/>
                </a:lnTo>
                <a:lnTo>
                  <a:pt x="1088911" y="239079"/>
                </a:lnTo>
                <a:lnTo>
                  <a:pt x="1091261" y="231620"/>
                </a:lnTo>
                <a:lnTo>
                  <a:pt x="1093873" y="218253"/>
                </a:lnTo>
                <a:lnTo>
                  <a:pt x="1093617" y="209163"/>
                </a:lnTo>
                <a:lnTo>
                  <a:pt x="1092494" y="198341"/>
                </a:lnTo>
                <a:lnTo>
                  <a:pt x="1090793" y="186364"/>
                </a:lnTo>
                <a:lnTo>
                  <a:pt x="1087754" y="174570"/>
                </a:lnTo>
                <a:lnTo>
                  <a:pt x="1083823" y="162896"/>
                </a:lnTo>
                <a:lnTo>
                  <a:pt x="1079297" y="151304"/>
                </a:lnTo>
                <a:lnTo>
                  <a:pt x="1073422" y="140719"/>
                </a:lnTo>
                <a:lnTo>
                  <a:pt x="1066649" y="130804"/>
                </a:lnTo>
                <a:lnTo>
                  <a:pt x="1059275" y="121337"/>
                </a:lnTo>
                <a:lnTo>
                  <a:pt x="1053407" y="113121"/>
                </a:lnTo>
                <a:lnTo>
                  <a:pt x="1048542" y="105738"/>
                </a:lnTo>
                <a:lnTo>
                  <a:pt x="1044347" y="98911"/>
                </a:lnTo>
                <a:lnTo>
                  <a:pt x="1034605" y="88786"/>
                </a:lnTo>
                <a:lnTo>
                  <a:pt x="1018410" y="77730"/>
                </a:lnTo>
                <a:lnTo>
                  <a:pt x="1004087" y="68422"/>
                </a:lnTo>
                <a:lnTo>
                  <a:pt x="1000422" y="65462"/>
                </a:lnTo>
                <a:lnTo>
                  <a:pt x="996074" y="63488"/>
                </a:lnTo>
                <a:lnTo>
                  <a:pt x="964277" y="53995"/>
                </a:lnTo>
                <a:lnTo>
                  <a:pt x="937051" y="51233"/>
                </a:lnTo>
                <a:lnTo>
                  <a:pt x="915940" y="509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3"/>
          <p:cNvSpPr/>
          <p:nvPr/>
        </p:nvSpPr>
        <p:spPr>
          <a:xfrm>
            <a:off x="3963989" y="4217670"/>
            <a:ext cx="2648267" cy="1714453"/>
          </a:xfrm>
          <a:custGeom>
            <a:avLst/>
            <a:gdLst/>
            <a:ahLst/>
            <a:cxnLst/>
            <a:rect l="0" t="0" r="0" b="0"/>
            <a:pathLst>
              <a:path w="2648267" h="1714453">
                <a:moveTo>
                  <a:pt x="1456688" y="0"/>
                </a:moveTo>
                <a:lnTo>
                  <a:pt x="1434288" y="30178"/>
                </a:lnTo>
                <a:lnTo>
                  <a:pt x="1425392" y="40585"/>
                </a:lnTo>
                <a:lnTo>
                  <a:pt x="1383681" y="93480"/>
                </a:lnTo>
                <a:lnTo>
                  <a:pt x="1343171" y="138198"/>
                </a:lnTo>
                <a:lnTo>
                  <a:pt x="1278497" y="203771"/>
                </a:lnTo>
                <a:lnTo>
                  <a:pt x="1229503" y="260271"/>
                </a:lnTo>
                <a:lnTo>
                  <a:pt x="1186541" y="308881"/>
                </a:lnTo>
                <a:lnTo>
                  <a:pt x="1146440" y="353816"/>
                </a:lnTo>
                <a:lnTo>
                  <a:pt x="1079648" y="426144"/>
                </a:lnTo>
                <a:lnTo>
                  <a:pt x="1036680" y="473292"/>
                </a:lnTo>
                <a:lnTo>
                  <a:pt x="988596" y="526771"/>
                </a:lnTo>
                <a:lnTo>
                  <a:pt x="942785" y="576275"/>
                </a:lnTo>
                <a:lnTo>
                  <a:pt x="896677" y="627774"/>
                </a:lnTo>
                <a:lnTo>
                  <a:pt x="856101" y="669877"/>
                </a:lnTo>
                <a:lnTo>
                  <a:pt x="815343" y="716662"/>
                </a:lnTo>
                <a:lnTo>
                  <a:pt x="771098" y="768392"/>
                </a:lnTo>
                <a:lnTo>
                  <a:pt x="664811" y="884336"/>
                </a:lnTo>
                <a:lnTo>
                  <a:pt x="626216" y="928958"/>
                </a:lnTo>
                <a:lnTo>
                  <a:pt x="593241" y="966907"/>
                </a:lnTo>
                <a:lnTo>
                  <a:pt x="548106" y="1018381"/>
                </a:lnTo>
                <a:lnTo>
                  <a:pt x="493121" y="1082534"/>
                </a:lnTo>
                <a:lnTo>
                  <a:pt x="467601" y="1114119"/>
                </a:lnTo>
                <a:lnTo>
                  <a:pt x="443919" y="1144701"/>
                </a:lnTo>
                <a:lnTo>
                  <a:pt x="421463" y="1174614"/>
                </a:lnTo>
                <a:lnTo>
                  <a:pt x="381274" y="1225631"/>
                </a:lnTo>
                <a:lnTo>
                  <a:pt x="346266" y="1269577"/>
                </a:lnTo>
                <a:lnTo>
                  <a:pt x="274713" y="1366759"/>
                </a:lnTo>
                <a:lnTo>
                  <a:pt x="235539" y="1418127"/>
                </a:lnTo>
                <a:lnTo>
                  <a:pt x="212915" y="1448476"/>
                </a:lnTo>
                <a:lnTo>
                  <a:pt x="167935" y="1506415"/>
                </a:lnTo>
                <a:lnTo>
                  <a:pt x="88037" y="1605192"/>
                </a:lnTo>
                <a:lnTo>
                  <a:pt x="39522" y="1663776"/>
                </a:lnTo>
                <a:lnTo>
                  <a:pt x="18832" y="1686065"/>
                </a:lnTo>
                <a:lnTo>
                  <a:pt x="10238" y="1692337"/>
                </a:lnTo>
                <a:lnTo>
                  <a:pt x="6613" y="1694010"/>
                </a:lnTo>
                <a:lnTo>
                  <a:pt x="4197" y="1696077"/>
                </a:lnTo>
                <a:lnTo>
                  <a:pt x="2585" y="1698408"/>
                </a:lnTo>
                <a:lnTo>
                  <a:pt x="0" y="1704442"/>
                </a:lnTo>
                <a:lnTo>
                  <a:pt x="740" y="1704937"/>
                </a:lnTo>
                <a:lnTo>
                  <a:pt x="4102" y="1705487"/>
                </a:lnTo>
                <a:lnTo>
                  <a:pt x="5380" y="1706586"/>
                </a:lnTo>
                <a:lnTo>
                  <a:pt x="6232" y="1708272"/>
                </a:lnTo>
                <a:lnTo>
                  <a:pt x="7599" y="1713269"/>
                </a:lnTo>
                <a:lnTo>
                  <a:pt x="12866" y="1713953"/>
                </a:lnTo>
                <a:lnTo>
                  <a:pt x="90154" y="1714452"/>
                </a:lnTo>
                <a:lnTo>
                  <a:pt x="171928" y="1707710"/>
                </a:lnTo>
                <a:lnTo>
                  <a:pt x="253896" y="1703544"/>
                </a:lnTo>
                <a:lnTo>
                  <a:pt x="331201" y="1695358"/>
                </a:lnTo>
                <a:lnTo>
                  <a:pt x="394232" y="1682574"/>
                </a:lnTo>
                <a:lnTo>
                  <a:pt x="480481" y="1676126"/>
                </a:lnTo>
                <a:lnTo>
                  <a:pt x="570402" y="1665680"/>
                </a:lnTo>
                <a:lnTo>
                  <a:pt x="701113" y="1656326"/>
                </a:lnTo>
                <a:lnTo>
                  <a:pt x="833187" y="1643817"/>
                </a:lnTo>
                <a:lnTo>
                  <a:pt x="912219" y="1639264"/>
                </a:lnTo>
                <a:lnTo>
                  <a:pt x="984613" y="1635186"/>
                </a:lnTo>
                <a:lnTo>
                  <a:pt x="1049710" y="1628767"/>
                </a:lnTo>
                <a:lnTo>
                  <a:pt x="1273660" y="1610992"/>
                </a:lnTo>
                <a:lnTo>
                  <a:pt x="1460560" y="1599800"/>
                </a:lnTo>
                <a:lnTo>
                  <a:pt x="1534926" y="1596846"/>
                </a:lnTo>
                <a:lnTo>
                  <a:pt x="1614278" y="1595185"/>
                </a:lnTo>
                <a:lnTo>
                  <a:pt x="1982013" y="1594490"/>
                </a:lnTo>
                <a:lnTo>
                  <a:pt x="2048373" y="1599037"/>
                </a:lnTo>
                <a:lnTo>
                  <a:pt x="2200274" y="1614046"/>
                </a:lnTo>
                <a:lnTo>
                  <a:pt x="2277402" y="1619331"/>
                </a:lnTo>
                <a:lnTo>
                  <a:pt x="2345975" y="1626505"/>
                </a:lnTo>
                <a:lnTo>
                  <a:pt x="2450007" y="1634664"/>
                </a:lnTo>
                <a:lnTo>
                  <a:pt x="2527822" y="1642161"/>
                </a:lnTo>
                <a:lnTo>
                  <a:pt x="2606659" y="1645177"/>
                </a:lnTo>
                <a:lnTo>
                  <a:pt x="2648266" y="1645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4"/>
          <p:cNvSpPr/>
          <p:nvPr/>
        </p:nvSpPr>
        <p:spPr>
          <a:xfrm>
            <a:off x="5257800" y="4141010"/>
            <a:ext cx="247013" cy="299545"/>
          </a:xfrm>
          <a:custGeom>
            <a:avLst/>
            <a:gdLst/>
            <a:ahLst/>
            <a:cxnLst/>
            <a:rect l="0" t="0" r="0" b="0"/>
            <a:pathLst>
              <a:path w="247013" h="299545">
                <a:moveTo>
                  <a:pt x="0" y="68087"/>
                </a:moveTo>
                <a:lnTo>
                  <a:pt x="13652" y="68087"/>
                </a:lnTo>
                <a:lnTo>
                  <a:pt x="19579" y="67135"/>
                </a:lnTo>
                <a:lnTo>
                  <a:pt x="25435" y="65547"/>
                </a:lnTo>
                <a:lnTo>
                  <a:pt x="31244" y="63536"/>
                </a:lnTo>
                <a:lnTo>
                  <a:pt x="36069" y="61243"/>
                </a:lnTo>
                <a:lnTo>
                  <a:pt x="40239" y="58762"/>
                </a:lnTo>
                <a:lnTo>
                  <a:pt x="43971" y="56155"/>
                </a:lnTo>
                <a:lnTo>
                  <a:pt x="52173" y="52513"/>
                </a:lnTo>
                <a:lnTo>
                  <a:pt x="63357" y="48179"/>
                </a:lnTo>
                <a:lnTo>
                  <a:pt x="76528" y="43385"/>
                </a:lnTo>
                <a:lnTo>
                  <a:pt x="157533" y="12126"/>
                </a:lnTo>
                <a:lnTo>
                  <a:pt x="169792" y="7920"/>
                </a:lnTo>
                <a:lnTo>
                  <a:pt x="178916" y="5115"/>
                </a:lnTo>
                <a:lnTo>
                  <a:pt x="185953" y="3246"/>
                </a:lnTo>
                <a:lnTo>
                  <a:pt x="191596" y="2000"/>
                </a:lnTo>
                <a:lnTo>
                  <a:pt x="196310" y="1169"/>
                </a:lnTo>
                <a:lnTo>
                  <a:pt x="200406" y="615"/>
                </a:lnTo>
                <a:lnTo>
                  <a:pt x="207497" y="0"/>
                </a:lnTo>
                <a:lnTo>
                  <a:pt x="210721" y="788"/>
                </a:lnTo>
                <a:lnTo>
                  <a:pt x="216844" y="4204"/>
                </a:lnTo>
                <a:lnTo>
                  <a:pt x="222739" y="8897"/>
                </a:lnTo>
                <a:lnTo>
                  <a:pt x="229735" y="15120"/>
                </a:lnTo>
                <a:lnTo>
                  <a:pt x="233232" y="21051"/>
                </a:lnTo>
                <a:lnTo>
                  <a:pt x="235498" y="25300"/>
                </a:lnTo>
                <a:lnTo>
                  <a:pt x="237961" y="30990"/>
                </a:lnTo>
                <a:lnTo>
                  <a:pt x="240555" y="37641"/>
                </a:lnTo>
                <a:lnTo>
                  <a:pt x="243238" y="44932"/>
                </a:lnTo>
                <a:lnTo>
                  <a:pt x="245026" y="51698"/>
                </a:lnTo>
                <a:lnTo>
                  <a:pt x="246218" y="58113"/>
                </a:lnTo>
                <a:lnTo>
                  <a:pt x="247012" y="64295"/>
                </a:lnTo>
                <a:lnTo>
                  <a:pt x="246590" y="70322"/>
                </a:lnTo>
                <a:lnTo>
                  <a:pt x="245356" y="76244"/>
                </a:lnTo>
                <a:lnTo>
                  <a:pt x="243580" y="82098"/>
                </a:lnTo>
                <a:lnTo>
                  <a:pt x="241444" y="90763"/>
                </a:lnTo>
                <a:lnTo>
                  <a:pt x="215420" y="205078"/>
                </a:lnTo>
                <a:lnTo>
                  <a:pt x="211240" y="222280"/>
                </a:lnTo>
                <a:lnTo>
                  <a:pt x="207502" y="236605"/>
                </a:lnTo>
                <a:lnTo>
                  <a:pt x="204057" y="249012"/>
                </a:lnTo>
                <a:lnTo>
                  <a:pt x="201760" y="259189"/>
                </a:lnTo>
                <a:lnTo>
                  <a:pt x="200230" y="267879"/>
                </a:lnTo>
                <a:lnTo>
                  <a:pt x="197167" y="2995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5"/>
          <p:cNvSpPr/>
          <p:nvPr/>
        </p:nvSpPr>
        <p:spPr>
          <a:xfrm>
            <a:off x="4813587" y="3995956"/>
            <a:ext cx="221329" cy="343168"/>
          </a:xfrm>
          <a:custGeom>
            <a:avLst/>
            <a:gdLst/>
            <a:ahLst/>
            <a:cxnLst/>
            <a:rect l="0" t="0" r="0" b="0"/>
            <a:pathLst>
              <a:path w="221329" h="343168">
                <a:moveTo>
                  <a:pt x="84167" y="144561"/>
                </a:moveTo>
                <a:lnTo>
                  <a:pt x="84167" y="153663"/>
                </a:lnTo>
                <a:lnTo>
                  <a:pt x="81628" y="163211"/>
                </a:lnTo>
                <a:lnTo>
                  <a:pt x="77324" y="173805"/>
                </a:lnTo>
                <a:lnTo>
                  <a:pt x="72236" y="184864"/>
                </a:lnTo>
                <a:lnTo>
                  <a:pt x="70498" y="190479"/>
                </a:lnTo>
                <a:lnTo>
                  <a:pt x="69340" y="196128"/>
                </a:lnTo>
                <a:lnTo>
                  <a:pt x="68567" y="201799"/>
                </a:lnTo>
                <a:lnTo>
                  <a:pt x="67100" y="208437"/>
                </a:lnTo>
                <a:lnTo>
                  <a:pt x="65169" y="215720"/>
                </a:lnTo>
                <a:lnTo>
                  <a:pt x="62929" y="223433"/>
                </a:lnTo>
                <a:lnTo>
                  <a:pt x="59531" y="238100"/>
                </a:lnTo>
                <a:lnTo>
                  <a:pt x="50675" y="279796"/>
                </a:lnTo>
                <a:lnTo>
                  <a:pt x="46600" y="296631"/>
                </a:lnTo>
                <a:lnTo>
                  <a:pt x="42930" y="309758"/>
                </a:lnTo>
                <a:lnTo>
                  <a:pt x="39531" y="320415"/>
                </a:lnTo>
                <a:lnTo>
                  <a:pt x="36312" y="328472"/>
                </a:lnTo>
                <a:lnTo>
                  <a:pt x="33214" y="334796"/>
                </a:lnTo>
                <a:lnTo>
                  <a:pt x="30196" y="339964"/>
                </a:lnTo>
                <a:lnTo>
                  <a:pt x="27231" y="342457"/>
                </a:lnTo>
                <a:lnTo>
                  <a:pt x="24303" y="343167"/>
                </a:lnTo>
                <a:lnTo>
                  <a:pt x="21398" y="342688"/>
                </a:lnTo>
                <a:lnTo>
                  <a:pt x="19461" y="341416"/>
                </a:lnTo>
                <a:lnTo>
                  <a:pt x="18170" y="339615"/>
                </a:lnTo>
                <a:lnTo>
                  <a:pt x="16735" y="335074"/>
                </a:lnTo>
                <a:lnTo>
                  <a:pt x="16098" y="329881"/>
                </a:lnTo>
                <a:lnTo>
                  <a:pt x="13274" y="321858"/>
                </a:lnTo>
                <a:lnTo>
                  <a:pt x="11188" y="317052"/>
                </a:lnTo>
                <a:lnTo>
                  <a:pt x="8844" y="309085"/>
                </a:lnTo>
                <a:lnTo>
                  <a:pt x="6330" y="299011"/>
                </a:lnTo>
                <a:lnTo>
                  <a:pt x="3700" y="287533"/>
                </a:lnTo>
                <a:lnTo>
                  <a:pt x="1948" y="277023"/>
                </a:lnTo>
                <a:lnTo>
                  <a:pt x="779" y="267159"/>
                </a:lnTo>
                <a:lnTo>
                  <a:pt x="0" y="257726"/>
                </a:lnTo>
                <a:lnTo>
                  <a:pt x="434" y="248579"/>
                </a:lnTo>
                <a:lnTo>
                  <a:pt x="1675" y="239624"/>
                </a:lnTo>
                <a:lnTo>
                  <a:pt x="3455" y="230796"/>
                </a:lnTo>
                <a:lnTo>
                  <a:pt x="5594" y="211576"/>
                </a:lnTo>
                <a:lnTo>
                  <a:pt x="10511" y="154661"/>
                </a:lnTo>
                <a:lnTo>
                  <a:pt x="14108" y="129387"/>
                </a:lnTo>
                <a:lnTo>
                  <a:pt x="18411" y="107775"/>
                </a:lnTo>
                <a:lnTo>
                  <a:pt x="23185" y="88605"/>
                </a:lnTo>
                <a:lnTo>
                  <a:pt x="28272" y="71062"/>
                </a:lnTo>
                <a:lnTo>
                  <a:pt x="33569" y="54604"/>
                </a:lnTo>
                <a:lnTo>
                  <a:pt x="39005" y="38870"/>
                </a:lnTo>
                <a:lnTo>
                  <a:pt x="43582" y="27428"/>
                </a:lnTo>
                <a:lnTo>
                  <a:pt x="47585" y="18847"/>
                </a:lnTo>
                <a:lnTo>
                  <a:pt x="51207" y="12174"/>
                </a:lnTo>
                <a:lnTo>
                  <a:pt x="54574" y="7726"/>
                </a:lnTo>
                <a:lnTo>
                  <a:pt x="57771" y="4760"/>
                </a:lnTo>
                <a:lnTo>
                  <a:pt x="60855" y="2783"/>
                </a:lnTo>
                <a:lnTo>
                  <a:pt x="66822" y="586"/>
                </a:lnTo>
                <a:lnTo>
                  <a:pt x="69746" y="0"/>
                </a:lnTo>
                <a:lnTo>
                  <a:pt x="72648" y="562"/>
                </a:lnTo>
                <a:lnTo>
                  <a:pt x="78413" y="3726"/>
                </a:lnTo>
                <a:lnTo>
                  <a:pt x="82462" y="6312"/>
                </a:lnTo>
                <a:lnTo>
                  <a:pt x="88490" y="11997"/>
                </a:lnTo>
                <a:lnTo>
                  <a:pt x="92764" y="16180"/>
                </a:lnTo>
                <a:lnTo>
                  <a:pt x="98471" y="24684"/>
                </a:lnTo>
                <a:lnTo>
                  <a:pt x="105133" y="36068"/>
                </a:lnTo>
                <a:lnTo>
                  <a:pt x="123082" y="69235"/>
                </a:lnTo>
                <a:lnTo>
                  <a:pt x="127255" y="77199"/>
                </a:lnTo>
                <a:lnTo>
                  <a:pt x="131943" y="88223"/>
                </a:lnTo>
                <a:lnTo>
                  <a:pt x="136973" y="101287"/>
                </a:lnTo>
                <a:lnTo>
                  <a:pt x="142231" y="115712"/>
                </a:lnTo>
                <a:lnTo>
                  <a:pt x="146689" y="126281"/>
                </a:lnTo>
                <a:lnTo>
                  <a:pt x="150614" y="134279"/>
                </a:lnTo>
                <a:lnTo>
                  <a:pt x="154183" y="140564"/>
                </a:lnTo>
                <a:lnTo>
                  <a:pt x="160688" y="152627"/>
                </a:lnTo>
                <a:lnTo>
                  <a:pt x="163756" y="158511"/>
                </a:lnTo>
                <a:lnTo>
                  <a:pt x="169705" y="167589"/>
                </a:lnTo>
                <a:lnTo>
                  <a:pt x="172625" y="171343"/>
                </a:lnTo>
                <a:lnTo>
                  <a:pt x="175525" y="176703"/>
                </a:lnTo>
                <a:lnTo>
                  <a:pt x="178409" y="183134"/>
                </a:lnTo>
                <a:lnTo>
                  <a:pt x="181286" y="190279"/>
                </a:lnTo>
                <a:lnTo>
                  <a:pt x="187021" y="200757"/>
                </a:lnTo>
                <a:lnTo>
                  <a:pt x="192745" y="208590"/>
                </a:lnTo>
                <a:lnTo>
                  <a:pt x="198464" y="215246"/>
                </a:lnTo>
                <a:lnTo>
                  <a:pt x="204958" y="222341"/>
                </a:lnTo>
                <a:lnTo>
                  <a:pt x="212782" y="230247"/>
                </a:lnTo>
                <a:lnTo>
                  <a:pt x="217530" y="237572"/>
                </a:lnTo>
                <a:lnTo>
                  <a:pt x="221328" y="247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"/>
          <p:cNvSpPr/>
          <p:nvPr/>
        </p:nvSpPr>
        <p:spPr>
          <a:xfrm>
            <a:off x="4769167" y="3995188"/>
            <a:ext cx="282458" cy="357755"/>
          </a:xfrm>
          <a:custGeom>
            <a:avLst/>
            <a:gdLst/>
            <a:ahLst/>
            <a:cxnLst/>
            <a:rect l="0" t="0" r="0" b="0"/>
            <a:pathLst>
              <a:path w="282458" h="357755">
                <a:moveTo>
                  <a:pt x="60008" y="51032"/>
                </a:moveTo>
                <a:lnTo>
                  <a:pt x="69110" y="51032"/>
                </a:lnTo>
                <a:lnTo>
                  <a:pt x="71791" y="51984"/>
                </a:lnTo>
                <a:lnTo>
                  <a:pt x="73578" y="53572"/>
                </a:lnTo>
                <a:lnTo>
                  <a:pt x="74769" y="55582"/>
                </a:lnTo>
                <a:lnTo>
                  <a:pt x="76093" y="60357"/>
                </a:lnTo>
                <a:lnTo>
                  <a:pt x="76447" y="62963"/>
                </a:lnTo>
                <a:lnTo>
                  <a:pt x="77634" y="65654"/>
                </a:lnTo>
                <a:lnTo>
                  <a:pt x="82904" y="73991"/>
                </a:lnTo>
                <a:lnTo>
                  <a:pt x="84472" y="79651"/>
                </a:lnTo>
                <a:lnTo>
                  <a:pt x="84889" y="87256"/>
                </a:lnTo>
                <a:lnTo>
                  <a:pt x="85478" y="121455"/>
                </a:lnTo>
                <a:lnTo>
                  <a:pt x="85716" y="232605"/>
                </a:lnTo>
                <a:lnTo>
                  <a:pt x="84766" y="246375"/>
                </a:lnTo>
                <a:lnTo>
                  <a:pt x="83181" y="261271"/>
                </a:lnTo>
                <a:lnTo>
                  <a:pt x="81171" y="276916"/>
                </a:lnTo>
                <a:lnTo>
                  <a:pt x="79832" y="289251"/>
                </a:lnTo>
                <a:lnTo>
                  <a:pt x="78939" y="299380"/>
                </a:lnTo>
                <a:lnTo>
                  <a:pt x="78343" y="308037"/>
                </a:lnTo>
                <a:lnTo>
                  <a:pt x="77682" y="322736"/>
                </a:lnTo>
                <a:lnTo>
                  <a:pt x="77257" y="343144"/>
                </a:lnTo>
                <a:lnTo>
                  <a:pt x="76270" y="346738"/>
                </a:lnTo>
                <a:lnTo>
                  <a:pt x="69781" y="357754"/>
                </a:lnTo>
                <a:lnTo>
                  <a:pt x="68428" y="357431"/>
                </a:lnTo>
                <a:lnTo>
                  <a:pt x="64385" y="354532"/>
                </a:lnTo>
                <a:lnTo>
                  <a:pt x="62926" y="351473"/>
                </a:lnTo>
                <a:lnTo>
                  <a:pt x="61305" y="342993"/>
                </a:lnTo>
                <a:lnTo>
                  <a:pt x="59920" y="336160"/>
                </a:lnTo>
                <a:lnTo>
                  <a:pt x="55841" y="318408"/>
                </a:lnTo>
                <a:lnTo>
                  <a:pt x="54372" y="310245"/>
                </a:lnTo>
                <a:lnTo>
                  <a:pt x="53394" y="302898"/>
                </a:lnTo>
                <a:lnTo>
                  <a:pt x="52741" y="296095"/>
                </a:lnTo>
                <a:lnTo>
                  <a:pt x="53258" y="284892"/>
                </a:lnTo>
                <a:lnTo>
                  <a:pt x="54555" y="270756"/>
                </a:lnTo>
                <a:lnTo>
                  <a:pt x="56372" y="254665"/>
                </a:lnTo>
                <a:lnTo>
                  <a:pt x="57584" y="241080"/>
                </a:lnTo>
                <a:lnTo>
                  <a:pt x="58392" y="229165"/>
                </a:lnTo>
                <a:lnTo>
                  <a:pt x="58931" y="218365"/>
                </a:lnTo>
                <a:lnTo>
                  <a:pt x="59529" y="193664"/>
                </a:lnTo>
                <a:lnTo>
                  <a:pt x="59913" y="148104"/>
                </a:lnTo>
                <a:lnTo>
                  <a:pt x="60897" y="139559"/>
                </a:lnTo>
                <a:lnTo>
                  <a:pt x="62505" y="131957"/>
                </a:lnTo>
                <a:lnTo>
                  <a:pt x="64530" y="124984"/>
                </a:lnTo>
                <a:lnTo>
                  <a:pt x="69320" y="109617"/>
                </a:lnTo>
                <a:lnTo>
                  <a:pt x="71931" y="101519"/>
                </a:lnTo>
                <a:lnTo>
                  <a:pt x="76529" y="91357"/>
                </a:lnTo>
                <a:lnTo>
                  <a:pt x="82452" y="79821"/>
                </a:lnTo>
                <a:lnTo>
                  <a:pt x="99360" y="48449"/>
                </a:lnTo>
                <a:lnTo>
                  <a:pt x="103387" y="40737"/>
                </a:lnTo>
                <a:lnTo>
                  <a:pt x="107978" y="34644"/>
                </a:lnTo>
                <a:lnTo>
                  <a:pt x="112943" y="29629"/>
                </a:lnTo>
                <a:lnTo>
                  <a:pt x="118157" y="25333"/>
                </a:lnTo>
                <a:lnTo>
                  <a:pt x="126492" y="18020"/>
                </a:lnTo>
                <a:lnTo>
                  <a:pt x="130048" y="14737"/>
                </a:lnTo>
                <a:lnTo>
                  <a:pt x="133371" y="12547"/>
                </a:lnTo>
                <a:lnTo>
                  <a:pt x="139603" y="10115"/>
                </a:lnTo>
                <a:lnTo>
                  <a:pt x="148089" y="6494"/>
                </a:lnTo>
                <a:lnTo>
                  <a:pt x="153018" y="4195"/>
                </a:lnTo>
                <a:lnTo>
                  <a:pt x="161036" y="1640"/>
                </a:lnTo>
                <a:lnTo>
                  <a:pt x="167774" y="505"/>
                </a:lnTo>
                <a:lnTo>
                  <a:pt x="173944" y="0"/>
                </a:lnTo>
                <a:lnTo>
                  <a:pt x="182401" y="2316"/>
                </a:lnTo>
                <a:lnTo>
                  <a:pt x="187323" y="4267"/>
                </a:lnTo>
                <a:lnTo>
                  <a:pt x="195333" y="6435"/>
                </a:lnTo>
                <a:lnTo>
                  <a:pt x="198801" y="7013"/>
                </a:lnTo>
                <a:lnTo>
                  <a:pt x="201114" y="8351"/>
                </a:lnTo>
                <a:lnTo>
                  <a:pt x="202656" y="10195"/>
                </a:lnTo>
                <a:lnTo>
                  <a:pt x="203684" y="12378"/>
                </a:lnTo>
                <a:lnTo>
                  <a:pt x="209682" y="19999"/>
                </a:lnTo>
                <a:lnTo>
                  <a:pt x="211225" y="25581"/>
                </a:lnTo>
                <a:lnTo>
                  <a:pt x="212255" y="33112"/>
                </a:lnTo>
                <a:lnTo>
                  <a:pt x="212940" y="41943"/>
                </a:lnTo>
                <a:lnTo>
                  <a:pt x="212445" y="50687"/>
                </a:lnTo>
                <a:lnTo>
                  <a:pt x="211163" y="59374"/>
                </a:lnTo>
                <a:lnTo>
                  <a:pt x="209355" y="68024"/>
                </a:lnTo>
                <a:lnTo>
                  <a:pt x="206245" y="76647"/>
                </a:lnTo>
                <a:lnTo>
                  <a:pt x="202267" y="85254"/>
                </a:lnTo>
                <a:lnTo>
                  <a:pt x="197710" y="93849"/>
                </a:lnTo>
                <a:lnTo>
                  <a:pt x="190862" y="104342"/>
                </a:lnTo>
                <a:lnTo>
                  <a:pt x="182486" y="116099"/>
                </a:lnTo>
                <a:lnTo>
                  <a:pt x="173092" y="128700"/>
                </a:lnTo>
                <a:lnTo>
                  <a:pt x="166830" y="139005"/>
                </a:lnTo>
                <a:lnTo>
                  <a:pt x="162655" y="147781"/>
                </a:lnTo>
                <a:lnTo>
                  <a:pt x="159872" y="155536"/>
                </a:lnTo>
                <a:lnTo>
                  <a:pt x="154239" y="166693"/>
                </a:lnTo>
                <a:lnTo>
                  <a:pt x="146655" y="177684"/>
                </a:lnTo>
                <a:lnTo>
                  <a:pt x="133760" y="195269"/>
                </a:lnTo>
                <a:lnTo>
                  <a:pt x="127274" y="202435"/>
                </a:lnTo>
                <a:lnTo>
                  <a:pt x="121044" y="208165"/>
                </a:lnTo>
                <a:lnTo>
                  <a:pt x="114986" y="212937"/>
                </a:lnTo>
                <a:lnTo>
                  <a:pt x="111900" y="216119"/>
                </a:lnTo>
                <a:lnTo>
                  <a:pt x="110795" y="218240"/>
                </a:lnTo>
                <a:lnTo>
                  <a:pt x="111011" y="219653"/>
                </a:lnTo>
                <a:lnTo>
                  <a:pt x="111155" y="219644"/>
                </a:lnTo>
                <a:lnTo>
                  <a:pt x="111315" y="217093"/>
                </a:lnTo>
                <a:lnTo>
                  <a:pt x="112310" y="216032"/>
                </a:lnTo>
                <a:lnTo>
                  <a:pt x="113926" y="215324"/>
                </a:lnTo>
                <a:lnTo>
                  <a:pt x="115955" y="214852"/>
                </a:lnTo>
                <a:lnTo>
                  <a:pt x="120751" y="211788"/>
                </a:lnTo>
                <a:lnTo>
                  <a:pt x="128806" y="204708"/>
                </a:lnTo>
                <a:lnTo>
                  <a:pt x="131590" y="202060"/>
                </a:lnTo>
                <a:lnTo>
                  <a:pt x="135352" y="200295"/>
                </a:lnTo>
                <a:lnTo>
                  <a:pt x="139765" y="199118"/>
                </a:lnTo>
                <a:lnTo>
                  <a:pt x="144611" y="198333"/>
                </a:lnTo>
                <a:lnTo>
                  <a:pt x="152537" y="194922"/>
                </a:lnTo>
                <a:lnTo>
                  <a:pt x="155983" y="192678"/>
                </a:lnTo>
                <a:lnTo>
                  <a:pt x="160187" y="191183"/>
                </a:lnTo>
                <a:lnTo>
                  <a:pt x="164893" y="190185"/>
                </a:lnTo>
                <a:lnTo>
                  <a:pt x="169937" y="189521"/>
                </a:lnTo>
                <a:lnTo>
                  <a:pt x="175204" y="188125"/>
                </a:lnTo>
                <a:lnTo>
                  <a:pt x="180620" y="186242"/>
                </a:lnTo>
                <a:lnTo>
                  <a:pt x="186136" y="184035"/>
                </a:lnTo>
                <a:lnTo>
                  <a:pt x="192671" y="182563"/>
                </a:lnTo>
                <a:lnTo>
                  <a:pt x="199885" y="181582"/>
                </a:lnTo>
                <a:lnTo>
                  <a:pt x="207551" y="180928"/>
                </a:lnTo>
                <a:lnTo>
                  <a:pt x="215520" y="180491"/>
                </a:lnTo>
                <a:lnTo>
                  <a:pt x="231994" y="180007"/>
                </a:lnTo>
                <a:lnTo>
                  <a:pt x="238483" y="180830"/>
                </a:lnTo>
                <a:lnTo>
                  <a:pt x="243761" y="182331"/>
                </a:lnTo>
                <a:lnTo>
                  <a:pt x="248232" y="184285"/>
                </a:lnTo>
                <a:lnTo>
                  <a:pt x="258281" y="188995"/>
                </a:lnTo>
                <a:lnTo>
                  <a:pt x="271152" y="195230"/>
                </a:lnTo>
                <a:lnTo>
                  <a:pt x="275452" y="201162"/>
                </a:lnTo>
                <a:lnTo>
                  <a:pt x="277932" y="205411"/>
                </a:lnTo>
                <a:lnTo>
                  <a:pt x="279586" y="211101"/>
                </a:lnTo>
                <a:lnTo>
                  <a:pt x="280688" y="217752"/>
                </a:lnTo>
                <a:lnTo>
                  <a:pt x="281423" y="225043"/>
                </a:lnTo>
                <a:lnTo>
                  <a:pt x="282240" y="235685"/>
                </a:lnTo>
                <a:lnTo>
                  <a:pt x="282457" y="239857"/>
                </a:lnTo>
                <a:lnTo>
                  <a:pt x="280698" y="245495"/>
                </a:lnTo>
                <a:lnTo>
                  <a:pt x="277619" y="252112"/>
                </a:lnTo>
                <a:lnTo>
                  <a:pt x="273662" y="259380"/>
                </a:lnTo>
                <a:lnTo>
                  <a:pt x="266725" y="269996"/>
                </a:lnTo>
                <a:lnTo>
                  <a:pt x="259514" y="278842"/>
                </a:lnTo>
                <a:lnTo>
                  <a:pt x="254925" y="283867"/>
                </a:lnTo>
                <a:lnTo>
                  <a:pt x="249960" y="289123"/>
                </a:lnTo>
                <a:lnTo>
                  <a:pt x="244745" y="293579"/>
                </a:lnTo>
                <a:lnTo>
                  <a:pt x="239363" y="297503"/>
                </a:lnTo>
                <a:lnTo>
                  <a:pt x="233871" y="301071"/>
                </a:lnTo>
                <a:lnTo>
                  <a:pt x="228304" y="304402"/>
                </a:lnTo>
                <a:lnTo>
                  <a:pt x="222688" y="307575"/>
                </a:lnTo>
                <a:lnTo>
                  <a:pt x="217039" y="310643"/>
                </a:lnTo>
                <a:lnTo>
                  <a:pt x="208510" y="314593"/>
                </a:lnTo>
                <a:lnTo>
                  <a:pt x="168222" y="332081"/>
                </a:lnTo>
                <a:lnTo>
                  <a:pt x="160725" y="335553"/>
                </a:lnTo>
                <a:lnTo>
                  <a:pt x="152870" y="338820"/>
                </a:lnTo>
                <a:lnTo>
                  <a:pt x="144776" y="341951"/>
                </a:lnTo>
                <a:lnTo>
                  <a:pt x="136523" y="344990"/>
                </a:lnTo>
                <a:lnTo>
                  <a:pt x="129115" y="347017"/>
                </a:lnTo>
                <a:lnTo>
                  <a:pt x="122272" y="348367"/>
                </a:lnTo>
                <a:lnTo>
                  <a:pt x="115804" y="349268"/>
                </a:lnTo>
                <a:lnTo>
                  <a:pt x="110540" y="349868"/>
                </a:lnTo>
                <a:lnTo>
                  <a:pt x="102151" y="350535"/>
                </a:lnTo>
                <a:lnTo>
                  <a:pt x="95724" y="351666"/>
                </a:lnTo>
                <a:lnTo>
                  <a:pt x="87628" y="353372"/>
                </a:lnTo>
                <a:lnTo>
                  <a:pt x="78421" y="355462"/>
                </a:lnTo>
                <a:lnTo>
                  <a:pt x="67521" y="355903"/>
                </a:lnTo>
                <a:lnTo>
                  <a:pt x="55491" y="355244"/>
                </a:lnTo>
                <a:lnTo>
                  <a:pt x="42709" y="353852"/>
                </a:lnTo>
                <a:lnTo>
                  <a:pt x="32283" y="352924"/>
                </a:lnTo>
                <a:lnTo>
                  <a:pt x="23427" y="352306"/>
                </a:lnTo>
                <a:lnTo>
                  <a:pt x="0" y="3510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7"/>
          <p:cNvSpPr/>
          <p:nvPr/>
        </p:nvSpPr>
        <p:spPr>
          <a:xfrm>
            <a:off x="3689063" y="5787685"/>
            <a:ext cx="154275" cy="255928"/>
          </a:xfrm>
          <a:custGeom>
            <a:avLst/>
            <a:gdLst/>
            <a:ahLst/>
            <a:cxnLst/>
            <a:rect l="0" t="0" r="0" b="0"/>
            <a:pathLst>
              <a:path w="154275" h="255928">
                <a:moveTo>
                  <a:pt x="42832" y="255927"/>
                </a:moveTo>
                <a:lnTo>
                  <a:pt x="33730" y="251377"/>
                </a:lnTo>
                <a:lnTo>
                  <a:pt x="31049" y="249083"/>
                </a:lnTo>
                <a:lnTo>
                  <a:pt x="29261" y="246602"/>
                </a:lnTo>
                <a:lnTo>
                  <a:pt x="26323" y="241305"/>
                </a:lnTo>
                <a:lnTo>
                  <a:pt x="21842" y="235776"/>
                </a:lnTo>
                <a:lnTo>
                  <a:pt x="20266" y="232968"/>
                </a:lnTo>
                <a:lnTo>
                  <a:pt x="18514" y="227308"/>
                </a:lnTo>
                <a:lnTo>
                  <a:pt x="12978" y="205114"/>
                </a:lnTo>
                <a:lnTo>
                  <a:pt x="11499" y="196335"/>
                </a:lnTo>
                <a:lnTo>
                  <a:pt x="10513" y="187623"/>
                </a:lnTo>
                <a:lnTo>
                  <a:pt x="9856" y="178959"/>
                </a:lnTo>
                <a:lnTo>
                  <a:pt x="9418" y="171278"/>
                </a:lnTo>
                <a:lnTo>
                  <a:pt x="8931" y="157662"/>
                </a:lnTo>
                <a:lnTo>
                  <a:pt x="8657" y="134737"/>
                </a:lnTo>
                <a:lnTo>
                  <a:pt x="7666" y="126556"/>
                </a:lnTo>
                <a:lnTo>
                  <a:pt x="6053" y="118245"/>
                </a:lnTo>
                <a:lnTo>
                  <a:pt x="4025" y="109847"/>
                </a:lnTo>
                <a:lnTo>
                  <a:pt x="2673" y="102343"/>
                </a:lnTo>
                <a:lnTo>
                  <a:pt x="1771" y="95435"/>
                </a:lnTo>
                <a:lnTo>
                  <a:pt x="1171" y="88925"/>
                </a:lnTo>
                <a:lnTo>
                  <a:pt x="770" y="81728"/>
                </a:lnTo>
                <a:lnTo>
                  <a:pt x="325" y="66110"/>
                </a:lnTo>
                <a:lnTo>
                  <a:pt x="0" y="12960"/>
                </a:lnTo>
                <a:lnTo>
                  <a:pt x="942" y="8224"/>
                </a:lnTo>
                <a:lnTo>
                  <a:pt x="2523" y="5067"/>
                </a:lnTo>
                <a:lnTo>
                  <a:pt x="4529" y="2962"/>
                </a:lnTo>
                <a:lnTo>
                  <a:pt x="6819" y="1559"/>
                </a:lnTo>
                <a:lnTo>
                  <a:pt x="9298" y="623"/>
                </a:lnTo>
                <a:lnTo>
                  <a:pt x="11904" y="0"/>
                </a:lnTo>
                <a:lnTo>
                  <a:pt x="14593" y="536"/>
                </a:lnTo>
                <a:lnTo>
                  <a:pt x="17339" y="1846"/>
                </a:lnTo>
                <a:lnTo>
                  <a:pt x="20121" y="3673"/>
                </a:lnTo>
                <a:lnTo>
                  <a:pt x="23881" y="6795"/>
                </a:lnTo>
                <a:lnTo>
                  <a:pt x="28293" y="10781"/>
                </a:lnTo>
                <a:lnTo>
                  <a:pt x="33139" y="15344"/>
                </a:lnTo>
                <a:lnTo>
                  <a:pt x="37323" y="20291"/>
                </a:lnTo>
                <a:lnTo>
                  <a:pt x="41064" y="25494"/>
                </a:lnTo>
                <a:lnTo>
                  <a:pt x="44511" y="30867"/>
                </a:lnTo>
                <a:lnTo>
                  <a:pt x="47761" y="36355"/>
                </a:lnTo>
                <a:lnTo>
                  <a:pt x="50880" y="41918"/>
                </a:lnTo>
                <a:lnTo>
                  <a:pt x="53912" y="47532"/>
                </a:lnTo>
                <a:lnTo>
                  <a:pt x="61649" y="56990"/>
                </a:lnTo>
                <a:lnTo>
                  <a:pt x="72521" y="69010"/>
                </a:lnTo>
                <a:lnTo>
                  <a:pt x="85485" y="82738"/>
                </a:lnTo>
                <a:lnTo>
                  <a:pt x="96984" y="95700"/>
                </a:lnTo>
                <a:lnTo>
                  <a:pt x="107509" y="108152"/>
                </a:lnTo>
                <a:lnTo>
                  <a:pt x="117382" y="120263"/>
                </a:lnTo>
                <a:lnTo>
                  <a:pt x="124917" y="128337"/>
                </a:lnTo>
                <a:lnTo>
                  <a:pt x="130892" y="133719"/>
                </a:lnTo>
                <a:lnTo>
                  <a:pt x="135829" y="137307"/>
                </a:lnTo>
                <a:lnTo>
                  <a:pt x="140072" y="140653"/>
                </a:lnTo>
                <a:lnTo>
                  <a:pt x="143854" y="143835"/>
                </a:lnTo>
                <a:lnTo>
                  <a:pt x="154274" y="1530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8"/>
          <p:cNvSpPr/>
          <p:nvPr/>
        </p:nvSpPr>
        <p:spPr>
          <a:xfrm>
            <a:off x="3663314" y="5837872"/>
            <a:ext cx="180024" cy="137161"/>
          </a:xfrm>
          <a:custGeom>
            <a:avLst/>
            <a:gdLst/>
            <a:ahLst/>
            <a:cxnLst/>
            <a:rect l="0" t="0" r="0" b="0"/>
            <a:pathLst>
              <a:path w="180024" h="137161">
                <a:moveTo>
                  <a:pt x="0" y="137160"/>
                </a:moveTo>
                <a:lnTo>
                  <a:pt x="9102" y="132610"/>
                </a:lnTo>
                <a:lnTo>
                  <a:pt x="21308" y="123649"/>
                </a:lnTo>
                <a:lnTo>
                  <a:pt x="76375" y="81299"/>
                </a:lnTo>
                <a:lnTo>
                  <a:pt x="89017" y="72297"/>
                </a:lnTo>
                <a:lnTo>
                  <a:pt x="99350" y="65343"/>
                </a:lnTo>
                <a:lnTo>
                  <a:pt x="111001" y="55944"/>
                </a:lnTo>
                <a:lnTo>
                  <a:pt x="123531" y="44916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9"/>
          <p:cNvSpPr/>
          <p:nvPr/>
        </p:nvSpPr>
        <p:spPr>
          <a:xfrm>
            <a:off x="6724011" y="5777865"/>
            <a:ext cx="213999" cy="145649"/>
          </a:xfrm>
          <a:custGeom>
            <a:avLst/>
            <a:gdLst/>
            <a:ahLst/>
            <a:cxnLst/>
            <a:rect l="0" t="0" r="0" b="0"/>
            <a:pathLst>
              <a:path w="213999" h="145649">
                <a:moveTo>
                  <a:pt x="25404" y="0"/>
                </a:moveTo>
                <a:lnTo>
                  <a:pt x="11751" y="0"/>
                </a:lnTo>
                <a:lnTo>
                  <a:pt x="7730" y="952"/>
                </a:lnTo>
                <a:lnTo>
                  <a:pt x="5048" y="2540"/>
                </a:lnTo>
                <a:lnTo>
                  <a:pt x="3261" y="4551"/>
                </a:lnTo>
                <a:lnTo>
                  <a:pt x="2069" y="12559"/>
                </a:lnTo>
                <a:lnTo>
                  <a:pt x="1275" y="24565"/>
                </a:lnTo>
                <a:lnTo>
                  <a:pt x="0" y="64436"/>
                </a:lnTo>
                <a:lnTo>
                  <a:pt x="848" y="69628"/>
                </a:lnTo>
                <a:lnTo>
                  <a:pt x="2366" y="74040"/>
                </a:lnTo>
                <a:lnTo>
                  <a:pt x="4330" y="77935"/>
                </a:lnTo>
                <a:lnTo>
                  <a:pt x="5639" y="81484"/>
                </a:lnTo>
                <a:lnTo>
                  <a:pt x="6513" y="84803"/>
                </a:lnTo>
                <a:lnTo>
                  <a:pt x="7095" y="87968"/>
                </a:lnTo>
                <a:lnTo>
                  <a:pt x="8435" y="91030"/>
                </a:lnTo>
                <a:lnTo>
                  <a:pt x="10281" y="94024"/>
                </a:lnTo>
                <a:lnTo>
                  <a:pt x="12465" y="96973"/>
                </a:lnTo>
                <a:lnTo>
                  <a:pt x="13920" y="99891"/>
                </a:lnTo>
                <a:lnTo>
                  <a:pt x="14890" y="102789"/>
                </a:lnTo>
                <a:lnTo>
                  <a:pt x="15537" y="105673"/>
                </a:lnTo>
                <a:lnTo>
                  <a:pt x="17873" y="109501"/>
                </a:lnTo>
                <a:lnTo>
                  <a:pt x="21336" y="113958"/>
                </a:lnTo>
                <a:lnTo>
                  <a:pt x="25549" y="118835"/>
                </a:lnTo>
                <a:lnTo>
                  <a:pt x="31216" y="123991"/>
                </a:lnTo>
                <a:lnTo>
                  <a:pt x="37851" y="129333"/>
                </a:lnTo>
                <a:lnTo>
                  <a:pt x="45132" y="134799"/>
                </a:lnTo>
                <a:lnTo>
                  <a:pt x="51890" y="138444"/>
                </a:lnTo>
                <a:lnTo>
                  <a:pt x="58302" y="140873"/>
                </a:lnTo>
                <a:lnTo>
                  <a:pt x="64480" y="142493"/>
                </a:lnTo>
                <a:lnTo>
                  <a:pt x="72410" y="143572"/>
                </a:lnTo>
                <a:lnTo>
                  <a:pt x="81506" y="144292"/>
                </a:lnTo>
                <a:lnTo>
                  <a:pt x="104892" y="145306"/>
                </a:lnTo>
                <a:lnTo>
                  <a:pt x="115024" y="145543"/>
                </a:lnTo>
                <a:lnTo>
                  <a:pt x="125877" y="145648"/>
                </a:lnTo>
                <a:lnTo>
                  <a:pt x="130486" y="144723"/>
                </a:lnTo>
                <a:lnTo>
                  <a:pt x="134512" y="143155"/>
                </a:lnTo>
                <a:lnTo>
                  <a:pt x="138147" y="141157"/>
                </a:lnTo>
                <a:lnTo>
                  <a:pt x="141524" y="138871"/>
                </a:lnTo>
                <a:lnTo>
                  <a:pt x="144727" y="136396"/>
                </a:lnTo>
                <a:lnTo>
                  <a:pt x="147815" y="133793"/>
                </a:lnTo>
                <a:lnTo>
                  <a:pt x="151779" y="131105"/>
                </a:lnTo>
                <a:lnTo>
                  <a:pt x="156326" y="128361"/>
                </a:lnTo>
                <a:lnTo>
                  <a:pt x="161263" y="125579"/>
                </a:lnTo>
                <a:lnTo>
                  <a:pt x="165507" y="122772"/>
                </a:lnTo>
                <a:lnTo>
                  <a:pt x="169288" y="119948"/>
                </a:lnTo>
                <a:lnTo>
                  <a:pt x="172761" y="117112"/>
                </a:lnTo>
                <a:lnTo>
                  <a:pt x="176029" y="113317"/>
                </a:lnTo>
                <a:lnTo>
                  <a:pt x="179161" y="108883"/>
                </a:lnTo>
                <a:lnTo>
                  <a:pt x="186133" y="97922"/>
                </a:lnTo>
                <a:lnTo>
                  <a:pt x="190659" y="90999"/>
                </a:lnTo>
                <a:lnTo>
                  <a:pt x="213998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0"/>
          <p:cNvSpPr/>
          <p:nvPr/>
        </p:nvSpPr>
        <p:spPr>
          <a:xfrm>
            <a:off x="6723697" y="5752147"/>
            <a:ext cx="162879" cy="145733"/>
          </a:xfrm>
          <a:custGeom>
            <a:avLst/>
            <a:gdLst/>
            <a:ahLst/>
            <a:cxnLst/>
            <a:rect l="0" t="0" r="0" b="0"/>
            <a:pathLst>
              <a:path w="162879" h="145733">
                <a:moveTo>
                  <a:pt x="0" y="145732"/>
                </a:moveTo>
                <a:lnTo>
                  <a:pt x="4551" y="132080"/>
                </a:lnTo>
                <a:lnTo>
                  <a:pt x="6844" y="127106"/>
                </a:lnTo>
                <a:lnTo>
                  <a:pt x="9326" y="122837"/>
                </a:lnTo>
                <a:lnTo>
                  <a:pt x="11932" y="119039"/>
                </a:lnTo>
                <a:lnTo>
                  <a:pt x="14622" y="115555"/>
                </a:lnTo>
                <a:lnTo>
                  <a:pt x="17368" y="112279"/>
                </a:lnTo>
                <a:lnTo>
                  <a:pt x="20151" y="109142"/>
                </a:lnTo>
                <a:lnTo>
                  <a:pt x="25784" y="103118"/>
                </a:lnTo>
                <a:lnTo>
                  <a:pt x="28619" y="100178"/>
                </a:lnTo>
                <a:lnTo>
                  <a:pt x="32414" y="97265"/>
                </a:lnTo>
                <a:lnTo>
                  <a:pt x="36850" y="94371"/>
                </a:lnTo>
                <a:lnTo>
                  <a:pt x="80876" y="68237"/>
                </a:lnTo>
                <a:lnTo>
                  <a:pt x="96588" y="59538"/>
                </a:lnTo>
                <a:lnTo>
                  <a:pt x="103445" y="54932"/>
                </a:lnTo>
                <a:lnTo>
                  <a:pt x="109920" y="49956"/>
                </a:lnTo>
                <a:lnTo>
                  <a:pt x="116142" y="44734"/>
                </a:lnTo>
                <a:lnTo>
                  <a:pt x="123149" y="38395"/>
                </a:lnTo>
                <a:lnTo>
                  <a:pt x="147304" y="15310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1"/>
          <p:cNvSpPr/>
          <p:nvPr/>
        </p:nvSpPr>
        <p:spPr>
          <a:xfrm>
            <a:off x="6680834" y="5563552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0" y="197168"/>
                </a:moveTo>
                <a:lnTo>
                  <a:pt x="9103" y="178965"/>
                </a:lnTo>
                <a:lnTo>
                  <a:pt x="12736" y="172650"/>
                </a:lnTo>
                <a:lnTo>
                  <a:pt x="16111" y="167487"/>
                </a:lnTo>
                <a:lnTo>
                  <a:pt x="19313" y="163093"/>
                </a:lnTo>
                <a:lnTo>
                  <a:pt x="35571" y="137891"/>
                </a:lnTo>
                <a:lnTo>
                  <a:pt x="46574" y="120502"/>
                </a:lnTo>
                <a:lnTo>
                  <a:pt x="55815" y="107005"/>
                </a:lnTo>
                <a:lnTo>
                  <a:pt x="63880" y="96102"/>
                </a:lnTo>
                <a:lnTo>
                  <a:pt x="71162" y="86928"/>
                </a:lnTo>
                <a:lnTo>
                  <a:pt x="77922" y="78907"/>
                </a:lnTo>
                <a:lnTo>
                  <a:pt x="84332" y="71655"/>
                </a:lnTo>
                <a:lnTo>
                  <a:pt x="96536" y="58516"/>
                </a:lnTo>
                <a:lnTo>
                  <a:pt x="108311" y="46328"/>
                </a:lnTo>
                <a:lnTo>
                  <a:pt x="116022" y="39457"/>
                </a:lnTo>
                <a:lnTo>
                  <a:pt x="124973" y="32020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2"/>
          <p:cNvSpPr/>
          <p:nvPr/>
        </p:nvSpPr>
        <p:spPr>
          <a:xfrm>
            <a:off x="4023359" y="4654867"/>
            <a:ext cx="2125982" cy="1234441"/>
          </a:xfrm>
          <a:custGeom>
            <a:avLst/>
            <a:gdLst/>
            <a:ahLst/>
            <a:cxnLst/>
            <a:rect l="0" t="0" r="0" b="0"/>
            <a:pathLst>
              <a:path w="2125982" h="1234441">
                <a:moveTo>
                  <a:pt x="0" y="1234440"/>
                </a:moveTo>
                <a:lnTo>
                  <a:pt x="18204" y="1234440"/>
                </a:lnTo>
                <a:lnTo>
                  <a:pt x="24519" y="1233488"/>
                </a:lnTo>
                <a:lnTo>
                  <a:pt x="34075" y="1229890"/>
                </a:lnTo>
                <a:lnTo>
                  <a:pt x="56111" y="1217072"/>
                </a:lnTo>
                <a:lnTo>
                  <a:pt x="101576" y="1195051"/>
                </a:lnTo>
                <a:lnTo>
                  <a:pt x="146937" y="1167841"/>
                </a:lnTo>
                <a:lnTo>
                  <a:pt x="206097" y="1129617"/>
                </a:lnTo>
                <a:lnTo>
                  <a:pt x="285821" y="1074034"/>
                </a:lnTo>
                <a:lnTo>
                  <a:pt x="345243" y="1030882"/>
                </a:lnTo>
                <a:lnTo>
                  <a:pt x="391431" y="997914"/>
                </a:lnTo>
                <a:lnTo>
                  <a:pt x="450829" y="958820"/>
                </a:lnTo>
                <a:lnTo>
                  <a:pt x="480576" y="938298"/>
                </a:lnTo>
                <a:lnTo>
                  <a:pt x="620711" y="837384"/>
                </a:lnTo>
                <a:lnTo>
                  <a:pt x="667349" y="807463"/>
                </a:lnTo>
                <a:lnTo>
                  <a:pt x="723196" y="772014"/>
                </a:lnTo>
                <a:lnTo>
                  <a:pt x="772446" y="737380"/>
                </a:lnTo>
                <a:lnTo>
                  <a:pt x="816702" y="708724"/>
                </a:lnTo>
                <a:lnTo>
                  <a:pt x="932654" y="638088"/>
                </a:lnTo>
                <a:lnTo>
                  <a:pt x="1022843" y="581092"/>
                </a:lnTo>
                <a:lnTo>
                  <a:pt x="1058133" y="557892"/>
                </a:lnTo>
                <a:lnTo>
                  <a:pt x="1110045" y="521955"/>
                </a:lnTo>
                <a:lnTo>
                  <a:pt x="1147700" y="498465"/>
                </a:lnTo>
                <a:lnTo>
                  <a:pt x="1247959" y="439345"/>
                </a:lnTo>
                <a:lnTo>
                  <a:pt x="1322364" y="397195"/>
                </a:lnTo>
                <a:lnTo>
                  <a:pt x="1373530" y="367983"/>
                </a:lnTo>
                <a:lnTo>
                  <a:pt x="1412146" y="342301"/>
                </a:lnTo>
                <a:lnTo>
                  <a:pt x="1460423" y="313106"/>
                </a:lnTo>
                <a:lnTo>
                  <a:pt x="1521568" y="279176"/>
                </a:lnTo>
                <a:lnTo>
                  <a:pt x="1645482" y="215328"/>
                </a:lnTo>
                <a:lnTo>
                  <a:pt x="1919751" y="77428"/>
                </a:lnTo>
                <a:lnTo>
                  <a:pt x="1976765" y="52795"/>
                </a:lnTo>
                <a:lnTo>
                  <a:pt x="2048431" y="22840"/>
                </a:lnTo>
                <a:lnTo>
                  <a:pt x="2094540" y="4794"/>
                </a:lnTo>
                <a:lnTo>
                  <a:pt x="21259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3"/>
          <p:cNvSpPr/>
          <p:nvPr/>
        </p:nvSpPr>
        <p:spPr>
          <a:xfrm>
            <a:off x="6201287" y="4431982"/>
            <a:ext cx="325244" cy="162738"/>
          </a:xfrm>
          <a:custGeom>
            <a:avLst/>
            <a:gdLst/>
            <a:ahLst/>
            <a:cxnLst/>
            <a:rect l="0" t="0" r="0" b="0"/>
            <a:pathLst>
              <a:path w="325244" h="162738">
                <a:moveTo>
                  <a:pt x="162365" y="0"/>
                </a:moveTo>
                <a:lnTo>
                  <a:pt x="144162" y="4551"/>
                </a:lnTo>
                <a:lnTo>
                  <a:pt x="137847" y="5892"/>
                </a:lnTo>
                <a:lnTo>
                  <a:pt x="128291" y="7381"/>
                </a:lnTo>
                <a:lnTo>
                  <a:pt x="118328" y="10583"/>
                </a:lnTo>
                <a:lnTo>
                  <a:pt x="113005" y="12770"/>
                </a:lnTo>
                <a:lnTo>
                  <a:pt x="107551" y="15181"/>
                </a:lnTo>
                <a:lnTo>
                  <a:pt x="96411" y="20400"/>
                </a:lnTo>
                <a:lnTo>
                  <a:pt x="91726" y="23125"/>
                </a:lnTo>
                <a:lnTo>
                  <a:pt x="87650" y="25895"/>
                </a:lnTo>
                <a:lnTo>
                  <a:pt x="83980" y="28693"/>
                </a:lnTo>
                <a:lnTo>
                  <a:pt x="78676" y="33416"/>
                </a:lnTo>
                <a:lnTo>
                  <a:pt x="65163" y="46284"/>
                </a:lnTo>
                <a:lnTo>
                  <a:pt x="50591" y="60492"/>
                </a:lnTo>
                <a:lnTo>
                  <a:pt x="45939" y="64140"/>
                </a:lnTo>
                <a:lnTo>
                  <a:pt x="40933" y="67526"/>
                </a:lnTo>
                <a:lnTo>
                  <a:pt x="35690" y="70735"/>
                </a:lnTo>
                <a:lnTo>
                  <a:pt x="31243" y="73827"/>
                </a:lnTo>
                <a:lnTo>
                  <a:pt x="27325" y="76840"/>
                </a:lnTo>
                <a:lnTo>
                  <a:pt x="23761" y="79802"/>
                </a:lnTo>
                <a:lnTo>
                  <a:pt x="20432" y="82729"/>
                </a:lnTo>
                <a:lnTo>
                  <a:pt x="14194" y="88521"/>
                </a:lnTo>
                <a:lnTo>
                  <a:pt x="11197" y="93304"/>
                </a:lnTo>
                <a:lnTo>
                  <a:pt x="8246" y="99350"/>
                </a:lnTo>
                <a:lnTo>
                  <a:pt x="5327" y="106239"/>
                </a:lnTo>
                <a:lnTo>
                  <a:pt x="3380" y="112736"/>
                </a:lnTo>
                <a:lnTo>
                  <a:pt x="2083" y="118972"/>
                </a:lnTo>
                <a:lnTo>
                  <a:pt x="1218" y="125035"/>
                </a:lnTo>
                <a:lnTo>
                  <a:pt x="641" y="130029"/>
                </a:lnTo>
                <a:lnTo>
                  <a:pt x="257" y="134311"/>
                </a:lnTo>
                <a:lnTo>
                  <a:pt x="0" y="138118"/>
                </a:lnTo>
                <a:lnTo>
                  <a:pt x="782" y="140656"/>
                </a:lnTo>
                <a:lnTo>
                  <a:pt x="2256" y="142348"/>
                </a:lnTo>
                <a:lnTo>
                  <a:pt x="6433" y="145181"/>
                </a:lnTo>
                <a:lnTo>
                  <a:pt x="11464" y="149615"/>
                </a:lnTo>
                <a:lnTo>
                  <a:pt x="16876" y="154761"/>
                </a:lnTo>
                <a:lnTo>
                  <a:pt x="19652" y="157466"/>
                </a:lnTo>
                <a:lnTo>
                  <a:pt x="22455" y="159270"/>
                </a:lnTo>
                <a:lnTo>
                  <a:pt x="28111" y="161274"/>
                </a:lnTo>
                <a:lnTo>
                  <a:pt x="36650" y="162403"/>
                </a:lnTo>
                <a:lnTo>
                  <a:pt x="49977" y="162667"/>
                </a:lnTo>
                <a:lnTo>
                  <a:pt x="58864" y="162737"/>
                </a:lnTo>
                <a:lnTo>
                  <a:pt x="66695" y="161831"/>
                </a:lnTo>
                <a:lnTo>
                  <a:pt x="73820" y="160275"/>
                </a:lnTo>
                <a:lnTo>
                  <a:pt x="80475" y="158285"/>
                </a:lnTo>
                <a:lnTo>
                  <a:pt x="89674" y="155053"/>
                </a:lnTo>
                <a:lnTo>
                  <a:pt x="112595" y="146383"/>
                </a:lnTo>
                <a:lnTo>
                  <a:pt x="123470" y="143308"/>
                </a:lnTo>
                <a:lnTo>
                  <a:pt x="133578" y="141259"/>
                </a:lnTo>
                <a:lnTo>
                  <a:pt x="143174" y="139893"/>
                </a:lnTo>
                <a:lnTo>
                  <a:pt x="157191" y="135172"/>
                </a:lnTo>
                <a:lnTo>
                  <a:pt x="174156" y="128214"/>
                </a:lnTo>
                <a:lnTo>
                  <a:pt x="210468" y="112230"/>
                </a:lnTo>
                <a:lnTo>
                  <a:pt x="256734" y="92520"/>
                </a:lnTo>
                <a:lnTo>
                  <a:pt x="282729" y="80490"/>
                </a:lnTo>
                <a:lnTo>
                  <a:pt x="293091" y="76520"/>
                </a:lnTo>
                <a:lnTo>
                  <a:pt x="301902" y="73873"/>
                </a:lnTo>
                <a:lnTo>
                  <a:pt x="325243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4"/>
          <p:cNvSpPr/>
          <p:nvPr/>
        </p:nvSpPr>
        <p:spPr>
          <a:xfrm>
            <a:off x="4143375" y="4963477"/>
            <a:ext cx="2751773" cy="891541"/>
          </a:xfrm>
          <a:custGeom>
            <a:avLst/>
            <a:gdLst/>
            <a:ahLst/>
            <a:cxnLst/>
            <a:rect l="0" t="0" r="0" b="0"/>
            <a:pathLst>
              <a:path w="2751773" h="891541">
                <a:moveTo>
                  <a:pt x="0" y="891540"/>
                </a:moveTo>
                <a:lnTo>
                  <a:pt x="34074" y="891540"/>
                </a:lnTo>
                <a:lnTo>
                  <a:pt x="119213" y="875031"/>
                </a:lnTo>
                <a:lnTo>
                  <a:pt x="136803" y="870551"/>
                </a:lnTo>
                <a:lnTo>
                  <a:pt x="151606" y="862844"/>
                </a:lnTo>
                <a:lnTo>
                  <a:pt x="158221" y="858122"/>
                </a:lnTo>
                <a:lnTo>
                  <a:pt x="227117" y="833025"/>
                </a:lnTo>
                <a:lnTo>
                  <a:pt x="308070" y="811260"/>
                </a:lnTo>
                <a:lnTo>
                  <a:pt x="380929" y="786077"/>
                </a:lnTo>
                <a:lnTo>
                  <a:pt x="462595" y="758419"/>
                </a:lnTo>
                <a:lnTo>
                  <a:pt x="536194" y="726815"/>
                </a:lnTo>
                <a:lnTo>
                  <a:pt x="588511" y="706569"/>
                </a:lnTo>
                <a:lnTo>
                  <a:pt x="654116" y="682852"/>
                </a:lnTo>
                <a:lnTo>
                  <a:pt x="734151" y="654914"/>
                </a:lnTo>
                <a:lnTo>
                  <a:pt x="844505" y="614118"/>
                </a:lnTo>
                <a:lnTo>
                  <a:pt x="892542" y="595839"/>
                </a:lnTo>
                <a:lnTo>
                  <a:pt x="955168" y="568665"/>
                </a:lnTo>
                <a:lnTo>
                  <a:pt x="1009036" y="547698"/>
                </a:lnTo>
                <a:lnTo>
                  <a:pt x="1134353" y="505062"/>
                </a:lnTo>
                <a:lnTo>
                  <a:pt x="1211229" y="481012"/>
                </a:lnTo>
                <a:lnTo>
                  <a:pt x="1290799" y="456671"/>
                </a:lnTo>
                <a:lnTo>
                  <a:pt x="1558722" y="370226"/>
                </a:lnTo>
                <a:lnTo>
                  <a:pt x="1766027" y="308769"/>
                </a:lnTo>
                <a:lnTo>
                  <a:pt x="1875513" y="277883"/>
                </a:lnTo>
                <a:lnTo>
                  <a:pt x="1951478" y="253997"/>
                </a:lnTo>
                <a:lnTo>
                  <a:pt x="2031731" y="227023"/>
                </a:lnTo>
                <a:lnTo>
                  <a:pt x="2084091" y="210437"/>
                </a:lnTo>
                <a:lnTo>
                  <a:pt x="2214851" y="166704"/>
                </a:lnTo>
                <a:lnTo>
                  <a:pt x="2495571" y="70253"/>
                </a:lnTo>
                <a:lnTo>
                  <a:pt x="2609186" y="33833"/>
                </a:lnTo>
                <a:lnTo>
                  <a:pt x="2689105" y="9012"/>
                </a:lnTo>
                <a:lnTo>
                  <a:pt x="2725564" y="1780"/>
                </a:lnTo>
                <a:lnTo>
                  <a:pt x="27517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5"/>
          <p:cNvSpPr/>
          <p:nvPr/>
        </p:nvSpPr>
        <p:spPr>
          <a:xfrm>
            <a:off x="6972300" y="4766310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4550" y="13652"/>
                </a:lnTo>
                <a:lnTo>
                  <a:pt x="5891" y="18627"/>
                </a:lnTo>
                <a:lnTo>
                  <a:pt x="6784" y="22895"/>
                </a:lnTo>
                <a:lnTo>
                  <a:pt x="7380" y="26693"/>
                </a:lnTo>
                <a:lnTo>
                  <a:pt x="8731" y="31130"/>
                </a:lnTo>
                <a:lnTo>
                  <a:pt x="10583" y="35993"/>
                </a:lnTo>
                <a:lnTo>
                  <a:pt x="12770" y="41140"/>
                </a:lnTo>
                <a:lnTo>
                  <a:pt x="15181" y="47429"/>
                </a:lnTo>
                <a:lnTo>
                  <a:pt x="20400" y="62037"/>
                </a:lnTo>
                <a:lnTo>
                  <a:pt x="24077" y="75648"/>
                </a:lnTo>
                <a:lnTo>
                  <a:pt x="33243" y="113631"/>
                </a:lnTo>
                <a:lnTo>
                  <a:pt x="37402" y="129094"/>
                </a:lnTo>
                <a:lnTo>
                  <a:pt x="41127" y="141308"/>
                </a:lnTo>
                <a:lnTo>
                  <a:pt x="53949" y="179148"/>
                </a:lnTo>
                <a:lnTo>
                  <a:pt x="55968" y="187060"/>
                </a:lnTo>
                <a:lnTo>
                  <a:pt x="57315" y="194239"/>
                </a:lnTo>
                <a:lnTo>
                  <a:pt x="58212" y="200930"/>
                </a:lnTo>
                <a:lnTo>
                  <a:pt x="59763" y="206343"/>
                </a:lnTo>
                <a:lnTo>
                  <a:pt x="61749" y="210904"/>
                </a:lnTo>
                <a:lnTo>
                  <a:pt x="64026" y="214897"/>
                </a:lnTo>
                <a:lnTo>
                  <a:pt x="65544" y="219465"/>
                </a:lnTo>
                <a:lnTo>
                  <a:pt x="66556" y="224415"/>
                </a:lnTo>
                <a:lnTo>
                  <a:pt x="67230" y="229619"/>
                </a:lnTo>
                <a:lnTo>
                  <a:pt x="68633" y="234042"/>
                </a:lnTo>
                <a:lnTo>
                  <a:pt x="70520" y="237943"/>
                </a:lnTo>
                <a:lnTo>
                  <a:pt x="72731" y="241496"/>
                </a:lnTo>
                <a:lnTo>
                  <a:pt x="75157" y="244817"/>
                </a:lnTo>
                <a:lnTo>
                  <a:pt x="77727" y="247984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6"/>
          <p:cNvSpPr/>
          <p:nvPr/>
        </p:nvSpPr>
        <p:spPr>
          <a:xfrm>
            <a:off x="6878002" y="4761678"/>
            <a:ext cx="391857" cy="296098"/>
          </a:xfrm>
          <a:custGeom>
            <a:avLst/>
            <a:gdLst/>
            <a:ahLst/>
            <a:cxnLst/>
            <a:rect l="0" t="0" r="0" b="0"/>
            <a:pathLst>
              <a:path w="391857" h="296098">
                <a:moveTo>
                  <a:pt x="0" y="38922"/>
                </a:moveTo>
                <a:lnTo>
                  <a:pt x="0" y="34371"/>
                </a:lnTo>
                <a:lnTo>
                  <a:pt x="953" y="33030"/>
                </a:lnTo>
                <a:lnTo>
                  <a:pt x="2540" y="32136"/>
                </a:lnTo>
                <a:lnTo>
                  <a:pt x="4551" y="31541"/>
                </a:lnTo>
                <a:lnTo>
                  <a:pt x="5891" y="30191"/>
                </a:lnTo>
                <a:lnTo>
                  <a:pt x="6785" y="28339"/>
                </a:lnTo>
                <a:lnTo>
                  <a:pt x="7381" y="26151"/>
                </a:lnTo>
                <a:lnTo>
                  <a:pt x="9683" y="24693"/>
                </a:lnTo>
                <a:lnTo>
                  <a:pt x="17322" y="23073"/>
                </a:lnTo>
                <a:lnTo>
                  <a:pt x="27066" y="22353"/>
                </a:lnTo>
                <a:lnTo>
                  <a:pt x="32332" y="22161"/>
                </a:lnTo>
                <a:lnTo>
                  <a:pt x="36795" y="21080"/>
                </a:lnTo>
                <a:lnTo>
                  <a:pt x="44293" y="17339"/>
                </a:lnTo>
                <a:lnTo>
                  <a:pt x="55880" y="12503"/>
                </a:lnTo>
                <a:lnTo>
                  <a:pt x="62972" y="9879"/>
                </a:lnTo>
                <a:lnTo>
                  <a:pt x="72462" y="8130"/>
                </a:lnTo>
                <a:lnTo>
                  <a:pt x="83550" y="6964"/>
                </a:lnTo>
                <a:lnTo>
                  <a:pt x="95705" y="6186"/>
                </a:lnTo>
                <a:lnTo>
                  <a:pt x="110476" y="4715"/>
                </a:lnTo>
                <a:lnTo>
                  <a:pt x="144668" y="542"/>
                </a:lnTo>
                <a:lnTo>
                  <a:pt x="159310" y="0"/>
                </a:lnTo>
                <a:lnTo>
                  <a:pt x="171929" y="591"/>
                </a:lnTo>
                <a:lnTo>
                  <a:pt x="183200" y="1938"/>
                </a:lnTo>
                <a:lnTo>
                  <a:pt x="196428" y="2836"/>
                </a:lnTo>
                <a:lnTo>
                  <a:pt x="210962" y="3435"/>
                </a:lnTo>
                <a:lnTo>
                  <a:pt x="226366" y="3834"/>
                </a:lnTo>
                <a:lnTo>
                  <a:pt x="239494" y="5052"/>
                </a:lnTo>
                <a:lnTo>
                  <a:pt x="251103" y="6817"/>
                </a:lnTo>
                <a:lnTo>
                  <a:pt x="261699" y="8946"/>
                </a:lnTo>
                <a:lnTo>
                  <a:pt x="271621" y="11318"/>
                </a:lnTo>
                <a:lnTo>
                  <a:pt x="281093" y="13852"/>
                </a:lnTo>
                <a:lnTo>
                  <a:pt x="290266" y="16493"/>
                </a:lnTo>
                <a:lnTo>
                  <a:pt x="298286" y="20159"/>
                </a:lnTo>
                <a:lnTo>
                  <a:pt x="305537" y="24508"/>
                </a:lnTo>
                <a:lnTo>
                  <a:pt x="312276" y="29313"/>
                </a:lnTo>
                <a:lnTo>
                  <a:pt x="319626" y="33469"/>
                </a:lnTo>
                <a:lnTo>
                  <a:pt x="327384" y="37191"/>
                </a:lnTo>
                <a:lnTo>
                  <a:pt x="335415" y="40625"/>
                </a:lnTo>
                <a:lnTo>
                  <a:pt x="341720" y="44820"/>
                </a:lnTo>
                <a:lnTo>
                  <a:pt x="346875" y="49522"/>
                </a:lnTo>
                <a:lnTo>
                  <a:pt x="351266" y="54561"/>
                </a:lnTo>
                <a:lnTo>
                  <a:pt x="357050" y="61730"/>
                </a:lnTo>
                <a:lnTo>
                  <a:pt x="371096" y="79856"/>
                </a:lnTo>
                <a:lnTo>
                  <a:pt x="376938" y="88119"/>
                </a:lnTo>
                <a:lnTo>
                  <a:pt x="381785" y="95532"/>
                </a:lnTo>
                <a:lnTo>
                  <a:pt x="385967" y="102379"/>
                </a:lnTo>
                <a:lnTo>
                  <a:pt x="388757" y="107897"/>
                </a:lnTo>
                <a:lnTo>
                  <a:pt x="391856" y="116568"/>
                </a:lnTo>
                <a:lnTo>
                  <a:pt x="391730" y="121166"/>
                </a:lnTo>
                <a:lnTo>
                  <a:pt x="390693" y="126136"/>
                </a:lnTo>
                <a:lnTo>
                  <a:pt x="389050" y="131354"/>
                </a:lnTo>
                <a:lnTo>
                  <a:pt x="387954" y="136738"/>
                </a:lnTo>
                <a:lnTo>
                  <a:pt x="387224" y="142233"/>
                </a:lnTo>
                <a:lnTo>
                  <a:pt x="386737" y="147801"/>
                </a:lnTo>
                <a:lnTo>
                  <a:pt x="384507" y="153418"/>
                </a:lnTo>
                <a:lnTo>
                  <a:pt x="381116" y="159067"/>
                </a:lnTo>
                <a:lnTo>
                  <a:pt x="376949" y="164739"/>
                </a:lnTo>
                <a:lnTo>
                  <a:pt x="373220" y="170424"/>
                </a:lnTo>
                <a:lnTo>
                  <a:pt x="369781" y="176120"/>
                </a:lnTo>
                <a:lnTo>
                  <a:pt x="366535" y="181822"/>
                </a:lnTo>
                <a:lnTo>
                  <a:pt x="359609" y="189434"/>
                </a:lnTo>
                <a:lnTo>
                  <a:pt x="350230" y="198318"/>
                </a:lnTo>
                <a:lnTo>
                  <a:pt x="339214" y="208051"/>
                </a:lnTo>
                <a:lnTo>
                  <a:pt x="329965" y="215492"/>
                </a:lnTo>
                <a:lnTo>
                  <a:pt x="321894" y="221405"/>
                </a:lnTo>
                <a:lnTo>
                  <a:pt x="290702" y="242290"/>
                </a:lnTo>
                <a:lnTo>
                  <a:pt x="283336" y="246891"/>
                </a:lnTo>
                <a:lnTo>
                  <a:pt x="276521" y="250910"/>
                </a:lnTo>
                <a:lnTo>
                  <a:pt x="270073" y="254542"/>
                </a:lnTo>
                <a:lnTo>
                  <a:pt x="262916" y="257916"/>
                </a:lnTo>
                <a:lnTo>
                  <a:pt x="255287" y="261118"/>
                </a:lnTo>
                <a:lnTo>
                  <a:pt x="247344" y="264205"/>
                </a:lnTo>
                <a:lnTo>
                  <a:pt x="230898" y="270175"/>
                </a:lnTo>
                <a:lnTo>
                  <a:pt x="222512" y="273100"/>
                </a:lnTo>
                <a:lnTo>
                  <a:pt x="210254" y="276003"/>
                </a:lnTo>
                <a:lnTo>
                  <a:pt x="195415" y="278891"/>
                </a:lnTo>
                <a:lnTo>
                  <a:pt x="178854" y="281769"/>
                </a:lnTo>
                <a:lnTo>
                  <a:pt x="166861" y="284639"/>
                </a:lnTo>
                <a:lnTo>
                  <a:pt x="157913" y="287506"/>
                </a:lnTo>
                <a:lnTo>
                  <a:pt x="150996" y="290370"/>
                </a:lnTo>
                <a:lnTo>
                  <a:pt x="140769" y="293552"/>
                </a:lnTo>
                <a:lnTo>
                  <a:pt x="128588" y="296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7"/>
          <p:cNvSpPr/>
          <p:nvPr/>
        </p:nvSpPr>
        <p:spPr>
          <a:xfrm>
            <a:off x="5737859" y="5445324"/>
            <a:ext cx="308612" cy="228415"/>
          </a:xfrm>
          <a:custGeom>
            <a:avLst/>
            <a:gdLst/>
            <a:ahLst/>
            <a:cxnLst/>
            <a:rect l="0" t="0" r="0" b="0"/>
            <a:pathLst>
              <a:path w="308612" h="228415">
                <a:moveTo>
                  <a:pt x="0" y="109655"/>
                </a:moveTo>
                <a:lnTo>
                  <a:pt x="0" y="96003"/>
                </a:lnTo>
                <a:lnTo>
                  <a:pt x="953" y="91029"/>
                </a:lnTo>
                <a:lnTo>
                  <a:pt x="2541" y="86760"/>
                </a:lnTo>
                <a:lnTo>
                  <a:pt x="4552" y="82962"/>
                </a:lnTo>
                <a:lnTo>
                  <a:pt x="6786" y="76202"/>
                </a:lnTo>
                <a:lnTo>
                  <a:pt x="7382" y="73065"/>
                </a:lnTo>
                <a:lnTo>
                  <a:pt x="9684" y="70023"/>
                </a:lnTo>
                <a:lnTo>
                  <a:pt x="17322" y="64101"/>
                </a:lnTo>
                <a:lnTo>
                  <a:pt x="22978" y="58331"/>
                </a:lnTo>
                <a:lnTo>
                  <a:pt x="29607" y="50674"/>
                </a:lnTo>
                <a:lnTo>
                  <a:pt x="36883" y="41760"/>
                </a:lnTo>
                <a:lnTo>
                  <a:pt x="43638" y="34864"/>
                </a:lnTo>
                <a:lnTo>
                  <a:pt x="50047" y="29315"/>
                </a:lnTo>
                <a:lnTo>
                  <a:pt x="56225" y="24663"/>
                </a:lnTo>
                <a:lnTo>
                  <a:pt x="61296" y="20609"/>
                </a:lnTo>
                <a:lnTo>
                  <a:pt x="69471" y="13564"/>
                </a:lnTo>
                <a:lnTo>
                  <a:pt x="74889" y="10352"/>
                </a:lnTo>
                <a:lnTo>
                  <a:pt x="81359" y="7259"/>
                </a:lnTo>
                <a:lnTo>
                  <a:pt x="88529" y="4243"/>
                </a:lnTo>
                <a:lnTo>
                  <a:pt x="94262" y="2233"/>
                </a:lnTo>
                <a:lnTo>
                  <a:pt x="103172" y="0"/>
                </a:lnTo>
                <a:lnTo>
                  <a:pt x="108787" y="357"/>
                </a:lnTo>
                <a:lnTo>
                  <a:pt x="115387" y="1547"/>
                </a:lnTo>
                <a:lnTo>
                  <a:pt x="122645" y="3294"/>
                </a:lnTo>
                <a:lnTo>
                  <a:pt x="128436" y="5410"/>
                </a:lnTo>
                <a:lnTo>
                  <a:pt x="137411" y="10302"/>
                </a:lnTo>
                <a:lnTo>
                  <a:pt x="144574" y="15651"/>
                </a:lnTo>
                <a:lnTo>
                  <a:pt x="147818" y="18411"/>
                </a:lnTo>
                <a:lnTo>
                  <a:pt x="150933" y="23108"/>
                </a:lnTo>
                <a:lnTo>
                  <a:pt x="153962" y="29098"/>
                </a:lnTo>
                <a:lnTo>
                  <a:pt x="156934" y="35948"/>
                </a:lnTo>
                <a:lnTo>
                  <a:pt x="158915" y="42419"/>
                </a:lnTo>
                <a:lnTo>
                  <a:pt x="160236" y="48639"/>
                </a:lnTo>
                <a:lnTo>
                  <a:pt x="161117" y="54691"/>
                </a:lnTo>
                <a:lnTo>
                  <a:pt x="161704" y="61582"/>
                </a:lnTo>
                <a:lnTo>
                  <a:pt x="162095" y="69034"/>
                </a:lnTo>
                <a:lnTo>
                  <a:pt x="162356" y="76859"/>
                </a:lnTo>
                <a:lnTo>
                  <a:pt x="161578" y="85887"/>
                </a:lnTo>
                <a:lnTo>
                  <a:pt x="160106" y="95715"/>
                </a:lnTo>
                <a:lnTo>
                  <a:pt x="158172" y="106077"/>
                </a:lnTo>
                <a:lnTo>
                  <a:pt x="155931" y="114890"/>
                </a:lnTo>
                <a:lnTo>
                  <a:pt x="153484" y="122670"/>
                </a:lnTo>
                <a:lnTo>
                  <a:pt x="150900" y="129762"/>
                </a:lnTo>
                <a:lnTo>
                  <a:pt x="146320" y="138300"/>
                </a:lnTo>
                <a:lnTo>
                  <a:pt x="140410" y="147802"/>
                </a:lnTo>
                <a:lnTo>
                  <a:pt x="133612" y="157947"/>
                </a:lnTo>
                <a:lnTo>
                  <a:pt x="128127" y="165662"/>
                </a:lnTo>
                <a:lnTo>
                  <a:pt x="123518" y="171758"/>
                </a:lnTo>
                <a:lnTo>
                  <a:pt x="119493" y="176775"/>
                </a:lnTo>
                <a:lnTo>
                  <a:pt x="113952" y="182977"/>
                </a:lnTo>
                <a:lnTo>
                  <a:pt x="100176" y="197488"/>
                </a:lnTo>
                <a:lnTo>
                  <a:pt x="92502" y="203453"/>
                </a:lnTo>
                <a:lnTo>
                  <a:pt x="84528" y="208382"/>
                </a:lnTo>
                <a:lnTo>
                  <a:pt x="76355" y="212621"/>
                </a:lnTo>
                <a:lnTo>
                  <a:pt x="69953" y="215447"/>
                </a:lnTo>
                <a:lnTo>
                  <a:pt x="64733" y="217330"/>
                </a:lnTo>
                <a:lnTo>
                  <a:pt x="56393" y="219424"/>
                </a:lnTo>
                <a:lnTo>
                  <a:pt x="49511" y="220354"/>
                </a:lnTo>
                <a:lnTo>
                  <a:pt x="46343" y="221554"/>
                </a:lnTo>
                <a:lnTo>
                  <a:pt x="37333" y="226842"/>
                </a:lnTo>
                <a:lnTo>
                  <a:pt x="31515" y="228414"/>
                </a:lnTo>
                <a:lnTo>
                  <a:pt x="30535" y="227880"/>
                </a:lnTo>
                <a:lnTo>
                  <a:pt x="30835" y="226572"/>
                </a:lnTo>
                <a:lnTo>
                  <a:pt x="31987" y="224748"/>
                </a:lnTo>
                <a:lnTo>
                  <a:pt x="33267" y="220180"/>
                </a:lnTo>
                <a:lnTo>
                  <a:pt x="33608" y="217629"/>
                </a:lnTo>
                <a:lnTo>
                  <a:pt x="34788" y="215928"/>
                </a:lnTo>
                <a:lnTo>
                  <a:pt x="36527" y="214794"/>
                </a:lnTo>
                <a:lnTo>
                  <a:pt x="43857" y="211629"/>
                </a:lnTo>
                <a:lnTo>
                  <a:pt x="59815" y="203872"/>
                </a:lnTo>
                <a:lnTo>
                  <a:pt x="69404" y="201041"/>
                </a:lnTo>
                <a:lnTo>
                  <a:pt x="79608" y="199155"/>
                </a:lnTo>
                <a:lnTo>
                  <a:pt x="90220" y="197896"/>
                </a:lnTo>
                <a:lnTo>
                  <a:pt x="99199" y="196105"/>
                </a:lnTo>
                <a:lnTo>
                  <a:pt x="107090" y="193959"/>
                </a:lnTo>
                <a:lnTo>
                  <a:pt x="114257" y="191575"/>
                </a:lnTo>
                <a:lnTo>
                  <a:pt x="120938" y="189986"/>
                </a:lnTo>
                <a:lnTo>
                  <a:pt x="127298" y="188927"/>
                </a:lnTo>
                <a:lnTo>
                  <a:pt x="133443" y="188221"/>
                </a:lnTo>
                <a:lnTo>
                  <a:pt x="144207" y="188702"/>
                </a:lnTo>
                <a:lnTo>
                  <a:pt x="158051" y="189976"/>
                </a:lnTo>
                <a:lnTo>
                  <a:pt x="173947" y="191778"/>
                </a:lnTo>
                <a:lnTo>
                  <a:pt x="189308" y="192979"/>
                </a:lnTo>
                <a:lnTo>
                  <a:pt x="204310" y="193779"/>
                </a:lnTo>
                <a:lnTo>
                  <a:pt x="219075" y="194313"/>
                </a:lnTo>
                <a:lnTo>
                  <a:pt x="229870" y="195621"/>
                </a:lnTo>
                <a:lnTo>
                  <a:pt x="238019" y="197446"/>
                </a:lnTo>
                <a:lnTo>
                  <a:pt x="244405" y="199615"/>
                </a:lnTo>
                <a:lnTo>
                  <a:pt x="251519" y="201061"/>
                </a:lnTo>
                <a:lnTo>
                  <a:pt x="259120" y="202025"/>
                </a:lnTo>
                <a:lnTo>
                  <a:pt x="267044" y="202668"/>
                </a:lnTo>
                <a:lnTo>
                  <a:pt x="274232" y="204049"/>
                </a:lnTo>
                <a:lnTo>
                  <a:pt x="280929" y="205922"/>
                </a:lnTo>
                <a:lnTo>
                  <a:pt x="308611" y="2125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8"/>
          <p:cNvSpPr/>
          <p:nvPr/>
        </p:nvSpPr>
        <p:spPr>
          <a:xfrm>
            <a:off x="6072396" y="5366539"/>
            <a:ext cx="203774" cy="239723"/>
          </a:xfrm>
          <a:custGeom>
            <a:avLst/>
            <a:gdLst/>
            <a:ahLst/>
            <a:cxnLst/>
            <a:rect l="0" t="0" r="0" b="0"/>
            <a:pathLst>
              <a:path w="203774" h="239723">
                <a:moveTo>
                  <a:pt x="16936" y="76998"/>
                </a:moveTo>
                <a:lnTo>
                  <a:pt x="7835" y="72448"/>
                </a:lnTo>
                <a:lnTo>
                  <a:pt x="5153" y="72060"/>
                </a:lnTo>
                <a:lnTo>
                  <a:pt x="3366" y="72753"/>
                </a:lnTo>
                <a:lnTo>
                  <a:pt x="2174" y="74168"/>
                </a:lnTo>
                <a:lnTo>
                  <a:pt x="1380" y="76064"/>
                </a:lnTo>
                <a:lnTo>
                  <a:pt x="497" y="80710"/>
                </a:lnTo>
                <a:lnTo>
                  <a:pt x="105" y="106270"/>
                </a:lnTo>
                <a:lnTo>
                  <a:pt x="0" y="125088"/>
                </a:lnTo>
                <a:lnTo>
                  <a:pt x="883" y="138586"/>
                </a:lnTo>
                <a:lnTo>
                  <a:pt x="2424" y="148536"/>
                </a:lnTo>
                <a:lnTo>
                  <a:pt x="4404" y="156123"/>
                </a:lnTo>
                <a:lnTo>
                  <a:pt x="6676" y="164038"/>
                </a:lnTo>
                <a:lnTo>
                  <a:pt x="11741" y="180453"/>
                </a:lnTo>
                <a:lnTo>
                  <a:pt x="15378" y="187878"/>
                </a:lnTo>
                <a:lnTo>
                  <a:pt x="19707" y="194733"/>
                </a:lnTo>
                <a:lnTo>
                  <a:pt x="24498" y="201208"/>
                </a:lnTo>
                <a:lnTo>
                  <a:pt x="28645" y="206477"/>
                </a:lnTo>
                <a:lnTo>
                  <a:pt x="32362" y="210943"/>
                </a:lnTo>
                <a:lnTo>
                  <a:pt x="35792" y="214872"/>
                </a:lnTo>
                <a:lnTo>
                  <a:pt x="39604" y="221778"/>
                </a:lnTo>
                <a:lnTo>
                  <a:pt x="40621" y="224953"/>
                </a:lnTo>
                <a:lnTo>
                  <a:pt x="43203" y="228022"/>
                </a:lnTo>
                <a:lnTo>
                  <a:pt x="46830" y="231021"/>
                </a:lnTo>
                <a:lnTo>
                  <a:pt x="51153" y="233973"/>
                </a:lnTo>
                <a:lnTo>
                  <a:pt x="55940" y="235940"/>
                </a:lnTo>
                <a:lnTo>
                  <a:pt x="61036" y="237252"/>
                </a:lnTo>
                <a:lnTo>
                  <a:pt x="66339" y="238127"/>
                </a:lnTo>
                <a:lnTo>
                  <a:pt x="71779" y="238710"/>
                </a:lnTo>
                <a:lnTo>
                  <a:pt x="77310" y="239098"/>
                </a:lnTo>
                <a:lnTo>
                  <a:pt x="87584" y="239530"/>
                </a:lnTo>
                <a:lnTo>
                  <a:pt x="95325" y="239722"/>
                </a:lnTo>
                <a:lnTo>
                  <a:pt x="99676" y="238821"/>
                </a:lnTo>
                <a:lnTo>
                  <a:pt x="104481" y="237267"/>
                </a:lnTo>
                <a:lnTo>
                  <a:pt x="109590" y="235279"/>
                </a:lnTo>
                <a:lnTo>
                  <a:pt x="113948" y="233002"/>
                </a:lnTo>
                <a:lnTo>
                  <a:pt x="117805" y="230530"/>
                </a:lnTo>
                <a:lnTo>
                  <a:pt x="121330" y="227930"/>
                </a:lnTo>
                <a:lnTo>
                  <a:pt x="125584" y="224292"/>
                </a:lnTo>
                <a:lnTo>
                  <a:pt x="130326" y="219962"/>
                </a:lnTo>
                <a:lnTo>
                  <a:pt x="135392" y="215169"/>
                </a:lnTo>
                <a:lnTo>
                  <a:pt x="139722" y="210070"/>
                </a:lnTo>
                <a:lnTo>
                  <a:pt x="143561" y="204765"/>
                </a:lnTo>
                <a:lnTo>
                  <a:pt x="147072" y="199323"/>
                </a:lnTo>
                <a:lnTo>
                  <a:pt x="152271" y="191886"/>
                </a:lnTo>
                <a:lnTo>
                  <a:pt x="165668" y="173462"/>
                </a:lnTo>
                <a:lnTo>
                  <a:pt x="171335" y="164167"/>
                </a:lnTo>
                <a:lnTo>
                  <a:pt x="176067" y="155113"/>
                </a:lnTo>
                <a:lnTo>
                  <a:pt x="187276" y="131259"/>
                </a:lnTo>
                <a:lnTo>
                  <a:pt x="190503" y="124602"/>
                </a:lnTo>
                <a:lnTo>
                  <a:pt x="193608" y="115401"/>
                </a:lnTo>
                <a:lnTo>
                  <a:pt x="196630" y="104506"/>
                </a:lnTo>
                <a:lnTo>
                  <a:pt x="199597" y="92479"/>
                </a:lnTo>
                <a:lnTo>
                  <a:pt x="201575" y="81604"/>
                </a:lnTo>
                <a:lnTo>
                  <a:pt x="202893" y="71496"/>
                </a:lnTo>
                <a:lnTo>
                  <a:pt x="203773" y="61900"/>
                </a:lnTo>
                <a:lnTo>
                  <a:pt x="203406" y="53598"/>
                </a:lnTo>
                <a:lnTo>
                  <a:pt x="202210" y="46158"/>
                </a:lnTo>
                <a:lnTo>
                  <a:pt x="200459" y="39293"/>
                </a:lnTo>
                <a:lnTo>
                  <a:pt x="198340" y="33764"/>
                </a:lnTo>
                <a:lnTo>
                  <a:pt x="195974" y="29125"/>
                </a:lnTo>
                <a:lnTo>
                  <a:pt x="193445" y="25080"/>
                </a:lnTo>
                <a:lnTo>
                  <a:pt x="188095" y="18046"/>
                </a:lnTo>
                <a:lnTo>
                  <a:pt x="185334" y="14836"/>
                </a:lnTo>
                <a:lnTo>
                  <a:pt x="181589" y="11745"/>
                </a:lnTo>
                <a:lnTo>
                  <a:pt x="177188" y="8731"/>
                </a:lnTo>
                <a:lnTo>
                  <a:pt x="172348" y="5769"/>
                </a:lnTo>
                <a:lnTo>
                  <a:pt x="167216" y="3794"/>
                </a:lnTo>
                <a:lnTo>
                  <a:pt x="161890" y="2479"/>
                </a:lnTo>
                <a:lnTo>
                  <a:pt x="156435" y="1601"/>
                </a:lnTo>
                <a:lnTo>
                  <a:pt x="150893" y="1016"/>
                </a:lnTo>
                <a:lnTo>
                  <a:pt x="145293" y="626"/>
                </a:lnTo>
                <a:lnTo>
                  <a:pt x="139655" y="366"/>
                </a:lnTo>
                <a:lnTo>
                  <a:pt x="128311" y="77"/>
                </a:lnTo>
                <a:lnTo>
                  <a:pt x="122618" y="0"/>
                </a:lnTo>
                <a:lnTo>
                  <a:pt x="115966" y="901"/>
                </a:lnTo>
                <a:lnTo>
                  <a:pt x="108674" y="2454"/>
                </a:lnTo>
                <a:lnTo>
                  <a:pt x="16936" y="255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9"/>
          <p:cNvSpPr/>
          <p:nvPr/>
        </p:nvSpPr>
        <p:spPr>
          <a:xfrm>
            <a:off x="5729757" y="4912042"/>
            <a:ext cx="256706" cy="128511"/>
          </a:xfrm>
          <a:custGeom>
            <a:avLst/>
            <a:gdLst/>
            <a:ahLst/>
            <a:cxnLst/>
            <a:rect l="0" t="0" r="0" b="0"/>
            <a:pathLst>
              <a:path w="256706" h="128511">
                <a:moveTo>
                  <a:pt x="42393" y="0"/>
                </a:moveTo>
                <a:lnTo>
                  <a:pt x="42393" y="16483"/>
                </a:lnTo>
                <a:lnTo>
                  <a:pt x="41440" y="21466"/>
                </a:lnTo>
                <a:lnTo>
                  <a:pt x="39853" y="26693"/>
                </a:lnTo>
                <a:lnTo>
                  <a:pt x="37842" y="32083"/>
                </a:lnTo>
                <a:lnTo>
                  <a:pt x="36501" y="36629"/>
                </a:lnTo>
                <a:lnTo>
                  <a:pt x="35607" y="40612"/>
                </a:lnTo>
                <a:lnTo>
                  <a:pt x="35012" y="44219"/>
                </a:lnTo>
                <a:lnTo>
                  <a:pt x="33662" y="47577"/>
                </a:lnTo>
                <a:lnTo>
                  <a:pt x="31810" y="50768"/>
                </a:lnTo>
                <a:lnTo>
                  <a:pt x="29622" y="53848"/>
                </a:lnTo>
                <a:lnTo>
                  <a:pt x="27212" y="57806"/>
                </a:lnTo>
                <a:lnTo>
                  <a:pt x="24652" y="62350"/>
                </a:lnTo>
                <a:lnTo>
                  <a:pt x="21993" y="67285"/>
                </a:lnTo>
                <a:lnTo>
                  <a:pt x="20220" y="71526"/>
                </a:lnTo>
                <a:lnTo>
                  <a:pt x="19038" y="75307"/>
                </a:lnTo>
                <a:lnTo>
                  <a:pt x="18251" y="78779"/>
                </a:lnTo>
                <a:lnTo>
                  <a:pt x="16773" y="83000"/>
                </a:lnTo>
                <a:lnTo>
                  <a:pt x="14835" y="87718"/>
                </a:lnTo>
                <a:lnTo>
                  <a:pt x="12591" y="92769"/>
                </a:lnTo>
                <a:lnTo>
                  <a:pt x="10143" y="97089"/>
                </a:lnTo>
                <a:lnTo>
                  <a:pt x="7558" y="100921"/>
                </a:lnTo>
                <a:lnTo>
                  <a:pt x="4882" y="104428"/>
                </a:lnTo>
                <a:lnTo>
                  <a:pt x="3098" y="108671"/>
                </a:lnTo>
                <a:lnTo>
                  <a:pt x="1909" y="113405"/>
                </a:lnTo>
                <a:lnTo>
                  <a:pt x="0" y="125588"/>
                </a:lnTo>
                <a:lnTo>
                  <a:pt x="796" y="126588"/>
                </a:lnTo>
                <a:lnTo>
                  <a:pt x="2279" y="127255"/>
                </a:lnTo>
                <a:lnTo>
                  <a:pt x="8917" y="128192"/>
                </a:lnTo>
                <a:lnTo>
                  <a:pt x="16916" y="128471"/>
                </a:lnTo>
                <a:lnTo>
                  <a:pt x="19693" y="128510"/>
                </a:lnTo>
                <a:lnTo>
                  <a:pt x="23450" y="127583"/>
                </a:lnTo>
                <a:lnTo>
                  <a:pt x="27859" y="126013"/>
                </a:lnTo>
                <a:lnTo>
                  <a:pt x="32704" y="124014"/>
                </a:lnTo>
                <a:lnTo>
                  <a:pt x="40627" y="121792"/>
                </a:lnTo>
                <a:lnTo>
                  <a:pt x="44073" y="121200"/>
                </a:lnTo>
                <a:lnTo>
                  <a:pt x="53038" y="117947"/>
                </a:lnTo>
                <a:lnTo>
                  <a:pt x="80779" y="106714"/>
                </a:lnTo>
                <a:lnTo>
                  <a:pt x="102633" y="97276"/>
                </a:lnTo>
                <a:lnTo>
                  <a:pt x="111128" y="93426"/>
                </a:lnTo>
                <a:lnTo>
                  <a:pt x="119649" y="90859"/>
                </a:lnTo>
                <a:lnTo>
                  <a:pt x="128186" y="89148"/>
                </a:lnTo>
                <a:lnTo>
                  <a:pt x="136736" y="88007"/>
                </a:lnTo>
                <a:lnTo>
                  <a:pt x="146245" y="85341"/>
                </a:lnTo>
                <a:lnTo>
                  <a:pt x="156396" y="81659"/>
                </a:lnTo>
                <a:lnTo>
                  <a:pt x="166972" y="77299"/>
                </a:lnTo>
                <a:lnTo>
                  <a:pt x="179738" y="74393"/>
                </a:lnTo>
                <a:lnTo>
                  <a:pt x="193963" y="72456"/>
                </a:lnTo>
                <a:lnTo>
                  <a:pt x="220247" y="70303"/>
                </a:lnTo>
                <a:lnTo>
                  <a:pt x="228590" y="69729"/>
                </a:lnTo>
                <a:lnTo>
                  <a:pt x="256705" y="771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0"/>
          <p:cNvSpPr/>
          <p:nvPr/>
        </p:nvSpPr>
        <p:spPr>
          <a:xfrm>
            <a:off x="5900737" y="4869179"/>
            <a:ext cx="51436" cy="265749"/>
          </a:xfrm>
          <a:custGeom>
            <a:avLst/>
            <a:gdLst/>
            <a:ahLst/>
            <a:cxnLst/>
            <a:rect l="0" t="0" r="0" b="0"/>
            <a:pathLst>
              <a:path w="51436" h="265749">
                <a:moveTo>
                  <a:pt x="0" y="0"/>
                </a:moveTo>
                <a:lnTo>
                  <a:pt x="0" y="31245"/>
                </a:lnTo>
                <a:lnTo>
                  <a:pt x="953" y="40832"/>
                </a:lnTo>
                <a:lnTo>
                  <a:pt x="2540" y="52939"/>
                </a:lnTo>
                <a:lnTo>
                  <a:pt x="4551" y="66726"/>
                </a:lnTo>
                <a:lnTo>
                  <a:pt x="7796" y="83536"/>
                </a:lnTo>
                <a:lnTo>
                  <a:pt x="16483" y="122535"/>
                </a:lnTo>
                <a:lnTo>
                  <a:pt x="20513" y="137888"/>
                </a:lnTo>
                <a:lnTo>
                  <a:pt x="24153" y="150028"/>
                </a:lnTo>
                <a:lnTo>
                  <a:pt x="27532" y="160026"/>
                </a:lnTo>
                <a:lnTo>
                  <a:pt x="29785" y="168597"/>
                </a:lnTo>
                <a:lnTo>
                  <a:pt x="31287" y="176216"/>
                </a:lnTo>
                <a:lnTo>
                  <a:pt x="32288" y="183200"/>
                </a:lnTo>
                <a:lnTo>
                  <a:pt x="33908" y="189761"/>
                </a:lnTo>
                <a:lnTo>
                  <a:pt x="35940" y="196040"/>
                </a:lnTo>
                <a:lnTo>
                  <a:pt x="38248" y="202131"/>
                </a:lnTo>
                <a:lnTo>
                  <a:pt x="39786" y="208097"/>
                </a:lnTo>
                <a:lnTo>
                  <a:pt x="40811" y="213979"/>
                </a:lnTo>
                <a:lnTo>
                  <a:pt x="41495" y="219805"/>
                </a:lnTo>
                <a:lnTo>
                  <a:pt x="42903" y="226547"/>
                </a:lnTo>
                <a:lnTo>
                  <a:pt x="44795" y="233899"/>
                </a:lnTo>
                <a:lnTo>
                  <a:pt x="51435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1"/>
          <p:cNvSpPr/>
          <p:nvPr/>
        </p:nvSpPr>
        <p:spPr>
          <a:xfrm>
            <a:off x="6031303" y="4732020"/>
            <a:ext cx="340376" cy="411481"/>
          </a:xfrm>
          <a:custGeom>
            <a:avLst/>
            <a:gdLst/>
            <a:ahLst/>
            <a:cxnLst/>
            <a:rect l="0" t="0" r="0" b="0"/>
            <a:pathLst>
              <a:path w="340376" h="411481">
                <a:moveTo>
                  <a:pt x="203762" y="0"/>
                </a:moveTo>
                <a:lnTo>
                  <a:pt x="196380" y="7381"/>
                </a:lnTo>
                <a:lnTo>
                  <a:pt x="188099" y="13122"/>
                </a:lnTo>
                <a:lnTo>
                  <a:pt x="181890" y="17321"/>
                </a:lnTo>
                <a:lnTo>
                  <a:pt x="175846" y="21072"/>
                </a:lnTo>
                <a:lnTo>
                  <a:pt x="169911" y="24525"/>
                </a:lnTo>
                <a:lnTo>
                  <a:pt x="164049" y="27780"/>
                </a:lnTo>
                <a:lnTo>
                  <a:pt x="147377" y="36477"/>
                </a:lnTo>
                <a:lnTo>
                  <a:pt x="114730" y="53031"/>
                </a:lnTo>
                <a:lnTo>
                  <a:pt x="106308" y="56309"/>
                </a:lnTo>
                <a:lnTo>
                  <a:pt x="96882" y="59447"/>
                </a:lnTo>
                <a:lnTo>
                  <a:pt x="86789" y="62491"/>
                </a:lnTo>
                <a:lnTo>
                  <a:pt x="78154" y="65473"/>
                </a:lnTo>
                <a:lnTo>
                  <a:pt x="70494" y="68414"/>
                </a:lnTo>
                <a:lnTo>
                  <a:pt x="63481" y="71327"/>
                </a:lnTo>
                <a:lnTo>
                  <a:pt x="53150" y="74563"/>
                </a:lnTo>
                <a:lnTo>
                  <a:pt x="49061" y="75426"/>
                </a:lnTo>
                <a:lnTo>
                  <a:pt x="41573" y="76002"/>
                </a:lnTo>
                <a:lnTo>
                  <a:pt x="31819" y="76385"/>
                </a:lnTo>
                <a:lnTo>
                  <a:pt x="20553" y="76641"/>
                </a:lnTo>
                <a:lnTo>
                  <a:pt x="13042" y="77764"/>
                </a:lnTo>
                <a:lnTo>
                  <a:pt x="8036" y="79465"/>
                </a:lnTo>
                <a:lnTo>
                  <a:pt x="4697" y="81551"/>
                </a:lnTo>
                <a:lnTo>
                  <a:pt x="2472" y="92467"/>
                </a:lnTo>
                <a:lnTo>
                  <a:pt x="989" y="109270"/>
                </a:lnTo>
                <a:lnTo>
                  <a:pt x="0" y="129997"/>
                </a:lnTo>
                <a:lnTo>
                  <a:pt x="293" y="152387"/>
                </a:lnTo>
                <a:lnTo>
                  <a:pt x="1441" y="175886"/>
                </a:lnTo>
                <a:lnTo>
                  <a:pt x="4304" y="220094"/>
                </a:lnTo>
                <a:lnTo>
                  <a:pt x="5576" y="252442"/>
                </a:lnTo>
                <a:lnTo>
                  <a:pt x="7821" y="261639"/>
                </a:lnTo>
                <a:lnTo>
                  <a:pt x="11222" y="266819"/>
                </a:lnTo>
                <a:lnTo>
                  <a:pt x="19128" y="270986"/>
                </a:lnTo>
                <a:lnTo>
                  <a:pt x="25817" y="272838"/>
                </a:lnTo>
                <a:lnTo>
                  <a:pt x="28935" y="271427"/>
                </a:lnTo>
                <a:lnTo>
                  <a:pt x="31965" y="268581"/>
                </a:lnTo>
                <a:lnTo>
                  <a:pt x="39778" y="259387"/>
                </a:lnTo>
                <a:lnTo>
                  <a:pt x="52775" y="245775"/>
                </a:lnTo>
                <a:lnTo>
                  <a:pt x="89251" y="208851"/>
                </a:lnTo>
                <a:lnTo>
                  <a:pt x="95989" y="203051"/>
                </a:lnTo>
                <a:lnTo>
                  <a:pt x="103338" y="197280"/>
                </a:lnTo>
                <a:lnTo>
                  <a:pt x="111095" y="191527"/>
                </a:lnTo>
                <a:lnTo>
                  <a:pt x="119124" y="186740"/>
                </a:lnTo>
                <a:lnTo>
                  <a:pt x="127334" y="182595"/>
                </a:lnTo>
                <a:lnTo>
                  <a:pt x="135665" y="178881"/>
                </a:lnTo>
                <a:lnTo>
                  <a:pt x="144076" y="174498"/>
                </a:lnTo>
                <a:lnTo>
                  <a:pt x="152542" y="169672"/>
                </a:lnTo>
                <a:lnTo>
                  <a:pt x="161043" y="164550"/>
                </a:lnTo>
                <a:lnTo>
                  <a:pt x="169567" y="161135"/>
                </a:lnTo>
                <a:lnTo>
                  <a:pt x="178108" y="158858"/>
                </a:lnTo>
                <a:lnTo>
                  <a:pt x="186659" y="157340"/>
                </a:lnTo>
                <a:lnTo>
                  <a:pt x="195217" y="156328"/>
                </a:lnTo>
                <a:lnTo>
                  <a:pt x="203780" y="155654"/>
                </a:lnTo>
                <a:lnTo>
                  <a:pt x="219963" y="154904"/>
                </a:lnTo>
                <a:lnTo>
                  <a:pt x="233505" y="154572"/>
                </a:lnTo>
                <a:lnTo>
                  <a:pt x="240735" y="155435"/>
                </a:lnTo>
                <a:lnTo>
                  <a:pt x="248414" y="156963"/>
                </a:lnTo>
                <a:lnTo>
                  <a:pt x="256389" y="158934"/>
                </a:lnTo>
                <a:lnTo>
                  <a:pt x="263611" y="161201"/>
                </a:lnTo>
                <a:lnTo>
                  <a:pt x="270332" y="163665"/>
                </a:lnTo>
                <a:lnTo>
                  <a:pt x="276717" y="166260"/>
                </a:lnTo>
                <a:lnTo>
                  <a:pt x="282878" y="169895"/>
                </a:lnTo>
                <a:lnTo>
                  <a:pt x="288891" y="174223"/>
                </a:lnTo>
                <a:lnTo>
                  <a:pt x="294805" y="179013"/>
                </a:lnTo>
                <a:lnTo>
                  <a:pt x="300652" y="183160"/>
                </a:lnTo>
                <a:lnTo>
                  <a:pt x="306455" y="186876"/>
                </a:lnTo>
                <a:lnTo>
                  <a:pt x="312229" y="190307"/>
                </a:lnTo>
                <a:lnTo>
                  <a:pt x="321184" y="199198"/>
                </a:lnTo>
                <a:lnTo>
                  <a:pt x="328340" y="209500"/>
                </a:lnTo>
                <a:lnTo>
                  <a:pt x="334695" y="220429"/>
                </a:lnTo>
                <a:lnTo>
                  <a:pt x="338154" y="231635"/>
                </a:lnTo>
                <a:lnTo>
                  <a:pt x="339691" y="242967"/>
                </a:lnTo>
                <a:lnTo>
                  <a:pt x="340375" y="254352"/>
                </a:lnTo>
                <a:lnTo>
                  <a:pt x="338652" y="261008"/>
                </a:lnTo>
                <a:lnTo>
                  <a:pt x="335599" y="268303"/>
                </a:lnTo>
                <a:lnTo>
                  <a:pt x="317010" y="305093"/>
                </a:lnTo>
                <a:lnTo>
                  <a:pt x="311645" y="313885"/>
                </a:lnTo>
                <a:lnTo>
                  <a:pt x="306164" y="321652"/>
                </a:lnTo>
                <a:lnTo>
                  <a:pt x="300605" y="328734"/>
                </a:lnTo>
                <a:lnTo>
                  <a:pt x="295946" y="335361"/>
                </a:lnTo>
                <a:lnTo>
                  <a:pt x="288230" y="347804"/>
                </a:lnTo>
                <a:lnTo>
                  <a:pt x="279086" y="357144"/>
                </a:lnTo>
                <a:lnTo>
                  <a:pt x="268672" y="365423"/>
                </a:lnTo>
                <a:lnTo>
                  <a:pt x="263227" y="370298"/>
                </a:lnTo>
                <a:lnTo>
                  <a:pt x="257693" y="375453"/>
                </a:lnTo>
                <a:lnTo>
                  <a:pt x="252099" y="379842"/>
                </a:lnTo>
                <a:lnTo>
                  <a:pt x="246463" y="383720"/>
                </a:lnTo>
                <a:lnTo>
                  <a:pt x="240802" y="387258"/>
                </a:lnTo>
                <a:lnTo>
                  <a:pt x="235123" y="390570"/>
                </a:lnTo>
                <a:lnTo>
                  <a:pt x="229431" y="393730"/>
                </a:lnTo>
                <a:lnTo>
                  <a:pt x="223733" y="396789"/>
                </a:lnTo>
                <a:lnTo>
                  <a:pt x="218028" y="398828"/>
                </a:lnTo>
                <a:lnTo>
                  <a:pt x="212320" y="400188"/>
                </a:lnTo>
                <a:lnTo>
                  <a:pt x="206610" y="401094"/>
                </a:lnTo>
                <a:lnTo>
                  <a:pt x="199945" y="402651"/>
                </a:lnTo>
                <a:lnTo>
                  <a:pt x="192645" y="404642"/>
                </a:lnTo>
                <a:lnTo>
                  <a:pt x="160899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2"/>
          <p:cNvSpPr/>
          <p:nvPr/>
        </p:nvSpPr>
        <p:spPr>
          <a:xfrm>
            <a:off x="5120640" y="5143500"/>
            <a:ext cx="273086" cy="648343"/>
          </a:xfrm>
          <a:custGeom>
            <a:avLst/>
            <a:gdLst/>
            <a:ahLst/>
            <a:cxnLst/>
            <a:rect l="0" t="0" r="0" b="0"/>
            <a:pathLst>
              <a:path w="273086" h="648343">
                <a:moveTo>
                  <a:pt x="42862" y="0"/>
                </a:moveTo>
                <a:lnTo>
                  <a:pt x="51964" y="9102"/>
                </a:lnTo>
                <a:lnTo>
                  <a:pt x="55597" y="11783"/>
                </a:lnTo>
                <a:lnTo>
                  <a:pt x="62175" y="14761"/>
                </a:lnTo>
                <a:lnTo>
                  <a:pt x="67167" y="19366"/>
                </a:lnTo>
                <a:lnTo>
                  <a:pt x="73353" y="26246"/>
                </a:lnTo>
                <a:lnTo>
                  <a:pt x="80334" y="34642"/>
                </a:lnTo>
                <a:lnTo>
                  <a:pt x="85941" y="41192"/>
                </a:lnTo>
                <a:lnTo>
                  <a:pt x="94711" y="51010"/>
                </a:lnTo>
                <a:lnTo>
                  <a:pt x="104324" y="61088"/>
                </a:lnTo>
                <a:lnTo>
                  <a:pt x="109554" y="66443"/>
                </a:lnTo>
                <a:lnTo>
                  <a:pt x="117905" y="77472"/>
                </a:lnTo>
                <a:lnTo>
                  <a:pt x="125745" y="88725"/>
                </a:lnTo>
                <a:lnTo>
                  <a:pt x="130502" y="94392"/>
                </a:lnTo>
                <a:lnTo>
                  <a:pt x="135579" y="100076"/>
                </a:lnTo>
                <a:lnTo>
                  <a:pt x="140868" y="106722"/>
                </a:lnTo>
                <a:lnTo>
                  <a:pt x="146300" y="114010"/>
                </a:lnTo>
                <a:lnTo>
                  <a:pt x="151825" y="121727"/>
                </a:lnTo>
                <a:lnTo>
                  <a:pt x="156462" y="128776"/>
                </a:lnTo>
                <a:lnTo>
                  <a:pt x="168490" y="148752"/>
                </a:lnTo>
                <a:lnTo>
                  <a:pt x="178389" y="164219"/>
                </a:lnTo>
                <a:lnTo>
                  <a:pt x="186599" y="180619"/>
                </a:lnTo>
                <a:lnTo>
                  <a:pt x="190122" y="188992"/>
                </a:lnTo>
                <a:lnTo>
                  <a:pt x="194375" y="201242"/>
                </a:lnTo>
                <a:lnTo>
                  <a:pt x="215861" y="269588"/>
                </a:lnTo>
                <a:lnTo>
                  <a:pt x="218202" y="280691"/>
                </a:lnTo>
                <a:lnTo>
                  <a:pt x="219763" y="291902"/>
                </a:lnTo>
                <a:lnTo>
                  <a:pt x="220804" y="303186"/>
                </a:lnTo>
                <a:lnTo>
                  <a:pt x="222450" y="314519"/>
                </a:lnTo>
                <a:lnTo>
                  <a:pt x="224500" y="325884"/>
                </a:lnTo>
                <a:lnTo>
                  <a:pt x="226819" y="337271"/>
                </a:lnTo>
                <a:lnTo>
                  <a:pt x="228365" y="347720"/>
                </a:lnTo>
                <a:lnTo>
                  <a:pt x="230083" y="366950"/>
                </a:lnTo>
                <a:lnTo>
                  <a:pt x="235600" y="439349"/>
                </a:lnTo>
                <a:lnTo>
                  <a:pt x="237077" y="471969"/>
                </a:lnTo>
                <a:lnTo>
                  <a:pt x="239155" y="572066"/>
                </a:lnTo>
                <a:lnTo>
                  <a:pt x="239914" y="640295"/>
                </a:lnTo>
                <a:lnTo>
                  <a:pt x="240905" y="644033"/>
                </a:lnTo>
                <a:lnTo>
                  <a:pt x="242519" y="646526"/>
                </a:lnTo>
                <a:lnTo>
                  <a:pt x="244546" y="648187"/>
                </a:lnTo>
                <a:lnTo>
                  <a:pt x="246851" y="648342"/>
                </a:lnTo>
                <a:lnTo>
                  <a:pt x="249340" y="647493"/>
                </a:lnTo>
                <a:lnTo>
                  <a:pt x="254645" y="644010"/>
                </a:lnTo>
                <a:lnTo>
                  <a:pt x="260178" y="639286"/>
                </a:lnTo>
                <a:lnTo>
                  <a:pt x="262034" y="636693"/>
                </a:lnTo>
                <a:lnTo>
                  <a:pt x="264097" y="631272"/>
                </a:lnTo>
                <a:lnTo>
                  <a:pt x="265014" y="618068"/>
                </a:lnTo>
                <a:lnTo>
                  <a:pt x="265258" y="609212"/>
                </a:lnTo>
                <a:lnTo>
                  <a:pt x="266374" y="597594"/>
                </a:lnTo>
                <a:lnTo>
                  <a:pt x="268070" y="584134"/>
                </a:lnTo>
                <a:lnTo>
                  <a:pt x="270153" y="569445"/>
                </a:lnTo>
                <a:lnTo>
                  <a:pt x="271542" y="556795"/>
                </a:lnTo>
                <a:lnTo>
                  <a:pt x="272468" y="545504"/>
                </a:lnTo>
                <a:lnTo>
                  <a:pt x="273085" y="535119"/>
                </a:lnTo>
                <a:lnTo>
                  <a:pt x="272544" y="517719"/>
                </a:lnTo>
                <a:lnTo>
                  <a:pt x="269403" y="470444"/>
                </a:lnTo>
                <a:lnTo>
                  <a:pt x="267232" y="449837"/>
                </a:lnTo>
                <a:lnTo>
                  <a:pt x="264832" y="432289"/>
                </a:lnTo>
                <a:lnTo>
                  <a:pt x="262280" y="416780"/>
                </a:lnTo>
                <a:lnTo>
                  <a:pt x="260578" y="402630"/>
                </a:lnTo>
                <a:lnTo>
                  <a:pt x="259443" y="389388"/>
                </a:lnTo>
                <a:lnTo>
                  <a:pt x="258687" y="376750"/>
                </a:lnTo>
                <a:lnTo>
                  <a:pt x="256278" y="360704"/>
                </a:lnTo>
                <a:lnTo>
                  <a:pt x="252767" y="342386"/>
                </a:lnTo>
                <a:lnTo>
                  <a:pt x="248521" y="322555"/>
                </a:lnTo>
                <a:lnTo>
                  <a:pt x="243786" y="302667"/>
                </a:lnTo>
                <a:lnTo>
                  <a:pt x="233444" y="262788"/>
                </a:lnTo>
                <a:lnTo>
                  <a:pt x="227067" y="243772"/>
                </a:lnTo>
                <a:lnTo>
                  <a:pt x="219958" y="225380"/>
                </a:lnTo>
                <a:lnTo>
                  <a:pt x="212361" y="207403"/>
                </a:lnTo>
                <a:lnTo>
                  <a:pt x="196300" y="172189"/>
                </a:lnTo>
                <a:lnTo>
                  <a:pt x="188016" y="154797"/>
                </a:lnTo>
                <a:lnTo>
                  <a:pt x="178684" y="138441"/>
                </a:lnTo>
                <a:lnTo>
                  <a:pt x="168653" y="122773"/>
                </a:lnTo>
                <a:lnTo>
                  <a:pt x="158155" y="107567"/>
                </a:lnTo>
                <a:lnTo>
                  <a:pt x="149251" y="95524"/>
                </a:lnTo>
                <a:lnTo>
                  <a:pt x="141411" y="85590"/>
                </a:lnTo>
                <a:lnTo>
                  <a:pt x="134279" y="77062"/>
                </a:lnTo>
                <a:lnTo>
                  <a:pt x="127619" y="70425"/>
                </a:lnTo>
                <a:lnTo>
                  <a:pt x="121274" y="65047"/>
                </a:lnTo>
                <a:lnTo>
                  <a:pt x="115140" y="60510"/>
                </a:lnTo>
                <a:lnTo>
                  <a:pt x="109145" y="55579"/>
                </a:lnTo>
                <a:lnTo>
                  <a:pt x="103243" y="50388"/>
                </a:lnTo>
                <a:lnTo>
                  <a:pt x="97403" y="45022"/>
                </a:lnTo>
                <a:lnTo>
                  <a:pt x="89700" y="39540"/>
                </a:lnTo>
                <a:lnTo>
                  <a:pt x="80756" y="33980"/>
                </a:lnTo>
                <a:lnTo>
                  <a:pt x="62561" y="23674"/>
                </a:lnTo>
                <a:lnTo>
                  <a:pt x="48125" y="15919"/>
                </a:lnTo>
                <a:lnTo>
                  <a:pt x="41608" y="13470"/>
                </a:lnTo>
                <a:lnTo>
                  <a:pt x="35358" y="11838"/>
                </a:lnTo>
                <a:lnTo>
                  <a:pt x="29287" y="10749"/>
                </a:lnTo>
                <a:lnTo>
                  <a:pt x="24287" y="10024"/>
                </a:lnTo>
                <a:lnTo>
                  <a:pt x="20001" y="9540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3"/>
          <p:cNvSpPr/>
          <p:nvPr/>
        </p:nvSpPr>
        <p:spPr>
          <a:xfrm>
            <a:off x="7941185" y="4341318"/>
            <a:ext cx="281313" cy="484571"/>
          </a:xfrm>
          <a:custGeom>
            <a:avLst/>
            <a:gdLst/>
            <a:ahLst/>
            <a:cxnLst/>
            <a:rect l="0" t="0" r="0" b="0"/>
            <a:pathLst>
              <a:path w="281313" h="484571">
                <a:moveTo>
                  <a:pt x="214120" y="4939"/>
                </a:moveTo>
                <a:lnTo>
                  <a:pt x="205019" y="388"/>
                </a:lnTo>
                <a:lnTo>
                  <a:pt x="201384" y="0"/>
                </a:lnTo>
                <a:lnTo>
                  <a:pt x="198009" y="694"/>
                </a:lnTo>
                <a:lnTo>
                  <a:pt x="194807" y="2109"/>
                </a:lnTo>
                <a:lnTo>
                  <a:pt x="186169" y="8761"/>
                </a:lnTo>
                <a:lnTo>
                  <a:pt x="181199" y="13202"/>
                </a:lnTo>
                <a:lnTo>
                  <a:pt x="170595" y="23217"/>
                </a:lnTo>
                <a:lnTo>
                  <a:pt x="165101" y="28554"/>
                </a:lnTo>
                <a:lnTo>
                  <a:pt x="156456" y="39565"/>
                </a:lnTo>
                <a:lnTo>
                  <a:pt x="148487" y="50808"/>
                </a:lnTo>
                <a:lnTo>
                  <a:pt x="143695" y="56474"/>
                </a:lnTo>
                <a:lnTo>
                  <a:pt x="138594" y="62156"/>
                </a:lnTo>
                <a:lnTo>
                  <a:pt x="130388" y="73548"/>
                </a:lnTo>
                <a:lnTo>
                  <a:pt x="122613" y="85915"/>
                </a:lnTo>
                <a:lnTo>
                  <a:pt x="112807" y="100936"/>
                </a:lnTo>
                <a:lnTo>
                  <a:pt x="107526" y="109894"/>
                </a:lnTo>
                <a:lnTo>
                  <a:pt x="102100" y="119677"/>
                </a:lnTo>
                <a:lnTo>
                  <a:pt x="90990" y="140706"/>
                </a:lnTo>
                <a:lnTo>
                  <a:pt x="79703" y="162752"/>
                </a:lnTo>
                <a:lnTo>
                  <a:pt x="74979" y="173966"/>
                </a:lnTo>
                <a:lnTo>
                  <a:pt x="70877" y="185251"/>
                </a:lnTo>
                <a:lnTo>
                  <a:pt x="67188" y="196584"/>
                </a:lnTo>
                <a:lnTo>
                  <a:pt x="62826" y="207950"/>
                </a:lnTo>
                <a:lnTo>
                  <a:pt x="58012" y="219337"/>
                </a:lnTo>
                <a:lnTo>
                  <a:pt x="52898" y="230738"/>
                </a:lnTo>
                <a:lnTo>
                  <a:pt x="42136" y="256107"/>
                </a:lnTo>
                <a:lnTo>
                  <a:pt x="36599" y="269539"/>
                </a:lnTo>
                <a:lnTo>
                  <a:pt x="31002" y="281352"/>
                </a:lnTo>
                <a:lnTo>
                  <a:pt x="25366" y="292084"/>
                </a:lnTo>
                <a:lnTo>
                  <a:pt x="19705" y="302097"/>
                </a:lnTo>
                <a:lnTo>
                  <a:pt x="14976" y="312582"/>
                </a:lnTo>
                <a:lnTo>
                  <a:pt x="10873" y="323382"/>
                </a:lnTo>
                <a:lnTo>
                  <a:pt x="7184" y="334392"/>
                </a:lnTo>
                <a:lnTo>
                  <a:pt x="4726" y="344589"/>
                </a:lnTo>
                <a:lnTo>
                  <a:pt x="3085" y="354245"/>
                </a:lnTo>
                <a:lnTo>
                  <a:pt x="1993" y="363539"/>
                </a:lnTo>
                <a:lnTo>
                  <a:pt x="1265" y="372593"/>
                </a:lnTo>
                <a:lnTo>
                  <a:pt x="779" y="381487"/>
                </a:lnTo>
                <a:lnTo>
                  <a:pt x="239" y="398036"/>
                </a:lnTo>
                <a:lnTo>
                  <a:pt x="0" y="411741"/>
                </a:lnTo>
                <a:lnTo>
                  <a:pt x="1841" y="417111"/>
                </a:lnTo>
                <a:lnTo>
                  <a:pt x="4972" y="421643"/>
                </a:lnTo>
                <a:lnTo>
                  <a:pt x="13534" y="431123"/>
                </a:lnTo>
                <a:lnTo>
                  <a:pt x="18483" y="437652"/>
                </a:lnTo>
                <a:lnTo>
                  <a:pt x="23687" y="444861"/>
                </a:lnTo>
                <a:lnTo>
                  <a:pt x="32011" y="455413"/>
                </a:lnTo>
                <a:lnTo>
                  <a:pt x="39837" y="463277"/>
                </a:lnTo>
                <a:lnTo>
                  <a:pt x="44592" y="466708"/>
                </a:lnTo>
                <a:lnTo>
                  <a:pt x="49666" y="469948"/>
                </a:lnTo>
                <a:lnTo>
                  <a:pt x="55906" y="472107"/>
                </a:lnTo>
                <a:lnTo>
                  <a:pt x="62924" y="473547"/>
                </a:lnTo>
                <a:lnTo>
                  <a:pt x="70460" y="474507"/>
                </a:lnTo>
                <a:lnTo>
                  <a:pt x="77389" y="475147"/>
                </a:lnTo>
                <a:lnTo>
                  <a:pt x="83913" y="475573"/>
                </a:lnTo>
                <a:lnTo>
                  <a:pt x="90168" y="475858"/>
                </a:lnTo>
                <a:lnTo>
                  <a:pt x="96243" y="475095"/>
                </a:lnTo>
                <a:lnTo>
                  <a:pt x="102198" y="473634"/>
                </a:lnTo>
                <a:lnTo>
                  <a:pt x="108073" y="471707"/>
                </a:lnTo>
                <a:lnTo>
                  <a:pt x="114846" y="470423"/>
                </a:lnTo>
                <a:lnTo>
                  <a:pt x="122221" y="469567"/>
                </a:lnTo>
                <a:lnTo>
                  <a:pt x="129993" y="468996"/>
                </a:lnTo>
                <a:lnTo>
                  <a:pt x="137080" y="467663"/>
                </a:lnTo>
                <a:lnTo>
                  <a:pt x="143710" y="465821"/>
                </a:lnTo>
                <a:lnTo>
                  <a:pt x="172589" y="456022"/>
                </a:lnTo>
                <a:lnTo>
                  <a:pt x="179765" y="452346"/>
                </a:lnTo>
                <a:lnTo>
                  <a:pt x="186455" y="447991"/>
                </a:lnTo>
                <a:lnTo>
                  <a:pt x="192819" y="443182"/>
                </a:lnTo>
                <a:lnTo>
                  <a:pt x="199919" y="439023"/>
                </a:lnTo>
                <a:lnTo>
                  <a:pt x="207510" y="435298"/>
                </a:lnTo>
                <a:lnTo>
                  <a:pt x="215427" y="431863"/>
                </a:lnTo>
                <a:lnTo>
                  <a:pt x="222612" y="427668"/>
                </a:lnTo>
                <a:lnTo>
                  <a:pt x="229306" y="422965"/>
                </a:lnTo>
                <a:lnTo>
                  <a:pt x="235674" y="417926"/>
                </a:lnTo>
                <a:lnTo>
                  <a:pt x="241824" y="412661"/>
                </a:lnTo>
                <a:lnTo>
                  <a:pt x="247830" y="407246"/>
                </a:lnTo>
                <a:lnTo>
                  <a:pt x="253738" y="401731"/>
                </a:lnTo>
                <a:lnTo>
                  <a:pt x="258629" y="396150"/>
                </a:lnTo>
                <a:lnTo>
                  <a:pt x="266604" y="384868"/>
                </a:lnTo>
                <a:lnTo>
                  <a:pt x="270784" y="376044"/>
                </a:lnTo>
                <a:lnTo>
                  <a:pt x="275677" y="363181"/>
                </a:lnTo>
                <a:lnTo>
                  <a:pt x="279578" y="353705"/>
                </a:lnTo>
                <a:lnTo>
                  <a:pt x="281312" y="346319"/>
                </a:lnTo>
                <a:lnTo>
                  <a:pt x="280822" y="342063"/>
                </a:lnTo>
                <a:lnTo>
                  <a:pt x="276535" y="327925"/>
                </a:lnTo>
                <a:lnTo>
                  <a:pt x="275197" y="320573"/>
                </a:lnTo>
                <a:lnTo>
                  <a:pt x="269523" y="311591"/>
                </a:lnTo>
                <a:lnTo>
                  <a:pt x="261603" y="302202"/>
                </a:lnTo>
                <a:lnTo>
                  <a:pt x="254908" y="294853"/>
                </a:lnTo>
                <a:lnTo>
                  <a:pt x="250837" y="292513"/>
                </a:lnTo>
                <a:lnTo>
                  <a:pt x="246219" y="290953"/>
                </a:lnTo>
                <a:lnTo>
                  <a:pt x="241234" y="289912"/>
                </a:lnTo>
                <a:lnTo>
                  <a:pt x="236006" y="290171"/>
                </a:lnTo>
                <a:lnTo>
                  <a:pt x="230616" y="291296"/>
                </a:lnTo>
                <a:lnTo>
                  <a:pt x="225117" y="292999"/>
                </a:lnTo>
                <a:lnTo>
                  <a:pt x="216468" y="294891"/>
                </a:lnTo>
                <a:lnTo>
                  <a:pt x="208496" y="295732"/>
                </a:lnTo>
                <a:lnTo>
                  <a:pt x="203703" y="295956"/>
                </a:lnTo>
                <a:lnTo>
                  <a:pt x="198603" y="296105"/>
                </a:lnTo>
                <a:lnTo>
                  <a:pt x="193297" y="297158"/>
                </a:lnTo>
                <a:lnTo>
                  <a:pt x="187856" y="298811"/>
                </a:lnTo>
                <a:lnTo>
                  <a:pt x="182323" y="300867"/>
                </a:lnTo>
                <a:lnTo>
                  <a:pt x="175776" y="305094"/>
                </a:lnTo>
                <a:lnTo>
                  <a:pt x="168555" y="310770"/>
                </a:lnTo>
                <a:lnTo>
                  <a:pt x="160884" y="317411"/>
                </a:lnTo>
                <a:lnTo>
                  <a:pt x="153864" y="324696"/>
                </a:lnTo>
                <a:lnTo>
                  <a:pt x="147279" y="332411"/>
                </a:lnTo>
                <a:lnTo>
                  <a:pt x="140984" y="340411"/>
                </a:lnTo>
                <a:lnTo>
                  <a:pt x="134883" y="349555"/>
                </a:lnTo>
                <a:lnTo>
                  <a:pt x="128910" y="359460"/>
                </a:lnTo>
                <a:lnTo>
                  <a:pt x="123023" y="369874"/>
                </a:lnTo>
                <a:lnTo>
                  <a:pt x="118146" y="379674"/>
                </a:lnTo>
                <a:lnTo>
                  <a:pt x="113942" y="389065"/>
                </a:lnTo>
                <a:lnTo>
                  <a:pt x="110187" y="398183"/>
                </a:lnTo>
                <a:lnTo>
                  <a:pt x="106016" y="410854"/>
                </a:lnTo>
                <a:lnTo>
                  <a:pt x="103666" y="425883"/>
                </a:lnTo>
                <a:lnTo>
                  <a:pt x="102970" y="439861"/>
                </a:lnTo>
                <a:lnTo>
                  <a:pt x="102734" y="453117"/>
                </a:lnTo>
                <a:lnTo>
                  <a:pt x="105243" y="461622"/>
                </a:lnTo>
                <a:lnTo>
                  <a:pt x="107245" y="466557"/>
                </a:lnTo>
                <a:lnTo>
                  <a:pt x="109532" y="469846"/>
                </a:lnTo>
                <a:lnTo>
                  <a:pt x="112011" y="472040"/>
                </a:lnTo>
                <a:lnTo>
                  <a:pt x="114613" y="473502"/>
                </a:lnTo>
                <a:lnTo>
                  <a:pt x="116350" y="475429"/>
                </a:lnTo>
                <a:lnTo>
                  <a:pt x="117507" y="477667"/>
                </a:lnTo>
                <a:lnTo>
                  <a:pt x="118278" y="480111"/>
                </a:lnTo>
                <a:lnTo>
                  <a:pt x="120698" y="481741"/>
                </a:lnTo>
                <a:lnTo>
                  <a:pt x="128467" y="483551"/>
                </a:lnTo>
                <a:lnTo>
                  <a:pt x="135729" y="484356"/>
                </a:lnTo>
                <a:lnTo>
                  <a:pt x="139000" y="484570"/>
                </a:lnTo>
                <a:lnTo>
                  <a:pt x="141179" y="483761"/>
                </a:lnTo>
                <a:lnTo>
                  <a:pt x="142633" y="482268"/>
                </a:lnTo>
                <a:lnTo>
                  <a:pt x="145540" y="4764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4"/>
          <p:cNvSpPr/>
          <p:nvPr/>
        </p:nvSpPr>
        <p:spPr>
          <a:xfrm>
            <a:off x="8327566" y="4329112"/>
            <a:ext cx="304167" cy="426834"/>
          </a:xfrm>
          <a:custGeom>
            <a:avLst/>
            <a:gdLst/>
            <a:ahLst/>
            <a:cxnLst/>
            <a:rect l="0" t="0" r="0" b="0"/>
            <a:pathLst>
              <a:path w="304167" h="426834">
                <a:moveTo>
                  <a:pt x="299226" y="0"/>
                </a:moveTo>
                <a:lnTo>
                  <a:pt x="304166" y="0"/>
                </a:lnTo>
                <a:lnTo>
                  <a:pt x="302056" y="0"/>
                </a:lnTo>
                <a:lnTo>
                  <a:pt x="295404" y="2540"/>
                </a:lnTo>
                <a:lnTo>
                  <a:pt x="287050" y="6844"/>
                </a:lnTo>
                <a:lnTo>
                  <a:pt x="280162" y="11932"/>
                </a:lnTo>
                <a:lnTo>
                  <a:pt x="275087" y="14622"/>
                </a:lnTo>
                <a:lnTo>
                  <a:pt x="268845" y="17368"/>
                </a:lnTo>
                <a:lnTo>
                  <a:pt x="261827" y="20151"/>
                </a:lnTo>
                <a:lnTo>
                  <a:pt x="255244" y="22959"/>
                </a:lnTo>
                <a:lnTo>
                  <a:pt x="242848" y="28619"/>
                </a:lnTo>
                <a:lnTo>
                  <a:pt x="233065" y="31462"/>
                </a:lnTo>
                <a:lnTo>
                  <a:pt x="220830" y="34310"/>
                </a:lnTo>
                <a:lnTo>
                  <a:pt x="206957" y="37161"/>
                </a:lnTo>
                <a:lnTo>
                  <a:pt x="192946" y="39061"/>
                </a:lnTo>
                <a:lnTo>
                  <a:pt x="178843" y="40328"/>
                </a:lnTo>
                <a:lnTo>
                  <a:pt x="153331" y="41736"/>
                </a:lnTo>
                <a:lnTo>
                  <a:pt x="135641" y="42362"/>
                </a:lnTo>
                <a:lnTo>
                  <a:pt x="122542" y="43481"/>
                </a:lnTo>
                <a:lnTo>
                  <a:pt x="73415" y="48655"/>
                </a:lnTo>
                <a:lnTo>
                  <a:pt x="62008" y="49582"/>
                </a:lnTo>
                <a:lnTo>
                  <a:pt x="39115" y="51069"/>
                </a:lnTo>
                <a:lnTo>
                  <a:pt x="36283" y="52143"/>
                </a:lnTo>
                <a:lnTo>
                  <a:pt x="30598" y="55877"/>
                </a:lnTo>
                <a:lnTo>
                  <a:pt x="28700" y="58207"/>
                </a:lnTo>
                <a:lnTo>
                  <a:pt x="27435" y="60712"/>
                </a:lnTo>
                <a:lnTo>
                  <a:pt x="26592" y="63335"/>
                </a:lnTo>
                <a:lnTo>
                  <a:pt x="25407" y="76128"/>
                </a:lnTo>
                <a:lnTo>
                  <a:pt x="25128" y="86540"/>
                </a:lnTo>
                <a:lnTo>
                  <a:pt x="24052" y="99422"/>
                </a:lnTo>
                <a:lnTo>
                  <a:pt x="22432" y="108191"/>
                </a:lnTo>
                <a:lnTo>
                  <a:pt x="20399" y="117848"/>
                </a:lnTo>
                <a:lnTo>
                  <a:pt x="8436" y="167844"/>
                </a:lnTo>
                <a:lnTo>
                  <a:pt x="5354" y="182382"/>
                </a:lnTo>
                <a:lnTo>
                  <a:pt x="3299" y="193978"/>
                </a:lnTo>
                <a:lnTo>
                  <a:pt x="1929" y="203613"/>
                </a:lnTo>
                <a:lnTo>
                  <a:pt x="407" y="216860"/>
                </a:lnTo>
                <a:lnTo>
                  <a:pt x="0" y="221726"/>
                </a:lnTo>
                <a:lnTo>
                  <a:pt x="682" y="225922"/>
                </a:lnTo>
                <a:lnTo>
                  <a:pt x="3980" y="233125"/>
                </a:lnTo>
                <a:lnTo>
                  <a:pt x="6194" y="235427"/>
                </a:lnTo>
                <a:lnTo>
                  <a:pt x="8622" y="236962"/>
                </a:lnTo>
                <a:lnTo>
                  <a:pt x="13858" y="238666"/>
                </a:lnTo>
                <a:lnTo>
                  <a:pt x="19361" y="239424"/>
                </a:lnTo>
                <a:lnTo>
                  <a:pt x="22163" y="238673"/>
                </a:lnTo>
                <a:lnTo>
                  <a:pt x="27814" y="235300"/>
                </a:lnTo>
                <a:lnTo>
                  <a:pt x="36042" y="233165"/>
                </a:lnTo>
                <a:lnTo>
                  <a:pt x="40902" y="232595"/>
                </a:lnTo>
                <a:lnTo>
                  <a:pt x="46047" y="231264"/>
                </a:lnTo>
                <a:lnTo>
                  <a:pt x="51383" y="229423"/>
                </a:lnTo>
                <a:lnTo>
                  <a:pt x="56845" y="227244"/>
                </a:lnTo>
                <a:lnTo>
                  <a:pt x="62391" y="225791"/>
                </a:lnTo>
                <a:lnTo>
                  <a:pt x="67994" y="224823"/>
                </a:lnTo>
                <a:lnTo>
                  <a:pt x="73634" y="224176"/>
                </a:lnTo>
                <a:lnTo>
                  <a:pt x="83108" y="221841"/>
                </a:lnTo>
                <a:lnTo>
                  <a:pt x="95140" y="218379"/>
                </a:lnTo>
                <a:lnTo>
                  <a:pt x="108876" y="214166"/>
                </a:lnTo>
                <a:lnTo>
                  <a:pt x="122796" y="211357"/>
                </a:lnTo>
                <a:lnTo>
                  <a:pt x="136839" y="209485"/>
                </a:lnTo>
                <a:lnTo>
                  <a:pt x="150963" y="208237"/>
                </a:lnTo>
                <a:lnTo>
                  <a:pt x="163236" y="207404"/>
                </a:lnTo>
                <a:lnTo>
                  <a:pt x="184494" y="206480"/>
                </a:lnTo>
                <a:lnTo>
                  <a:pt x="212527" y="205959"/>
                </a:lnTo>
                <a:lnTo>
                  <a:pt x="234379" y="205806"/>
                </a:lnTo>
                <a:lnTo>
                  <a:pt x="240755" y="206736"/>
                </a:lnTo>
                <a:lnTo>
                  <a:pt x="246910" y="208309"/>
                </a:lnTo>
                <a:lnTo>
                  <a:pt x="252918" y="210310"/>
                </a:lnTo>
                <a:lnTo>
                  <a:pt x="262135" y="215074"/>
                </a:lnTo>
                <a:lnTo>
                  <a:pt x="269406" y="220366"/>
                </a:lnTo>
                <a:lnTo>
                  <a:pt x="278855" y="228700"/>
                </a:lnTo>
                <a:lnTo>
                  <a:pt x="284774" y="234360"/>
                </a:lnTo>
                <a:lnTo>
                  <a:pt x="286735" y="238155"/>
                </a:lnTo>
                <a:lnTo>
                  <a:pt x="288911" y="247452"/>
                </a:lnTo>
                <a:lnTo>
                  <a:pt x="289879" y="257934"/>
                </a:lnTo>
                <a:lnTo>
                  <a:pt x="290138" y="263396"/>
                </a:lnTo>
                <a:lnTo>
                  <a:pt x="287884" y="274545"/>
                </a:lnTo>
                <a:lnTo>
                  <a:pt x="285950" y="280185"/>
                </a:lnTo>
                <a:lnTo>
                  <a:pt x="278721" y="291531"/>
                </a:lnTo>
                <a:lnTo>
                  <a:pt x="274126" y="297224"/>
                </a:lnTo>
                <a:lnTo>
                  <a:pt x="267253" y="304830"/>
                </a:lnTo>
                <a:lnTo>
                  <a:pt x="249456" y="323440"/>
                </a:lnTo>
                <a:lnTo>
                  <a:pt x="238423" y="333737"/>
                </a:lnTo>
                <a:lnTo>
                  <a:pt x="226307" y="344411"/>
                </a:lnTo>
                <a:lnTo>
                  <a:pt x="213466" y="355338"/>
                </a:lnTo>
                <a:lnTo>
                  <a:pt x="200142" y="365479"/>
                </a:lnTo>
                <a:lnTo>
                  <a:pt x="186498" y="375098"/>
                </a:lnTo>
                <a:lnTo>
                  <a:pt x="172639" y="384368"/>
                </a:lnTo>
                <a:lnTo>
                  <a:pt x="161494" y="391500"/>
                </a:lnTo>
                <a:lnTo>
                  <a:pt x="152160" y="397208"/>
                </a:lnTo>
                <a:lnTo>
                  <a:pt x="144033" y="401965"/>
                </a:lnTo>
                <a:lnTo>
                  <a:pt x="135756" y="406089"/>
                </a:lnTo>
                <a:lnTo>
                  <a:pt x="127382" y="409791"/>
                </a:lnTo>
                <a:lnTo>
                  <a:pt x="118940" y="413212"/>
                </a:lnTo>
                <a:lnTo>
                  <a:pt x="111408" y="416444"/>
                </a:lnTo>
                <a:lnTo>
                  <a:pt x="97959" y="422577"/>
                </a:lnTo>
                <a:lnTo>
                  <a:pt x="91706" y="424593"/>
                </a:lnTo>
                <a:lnTo>
                  <a:pt x="85632" y="425937"/>
                </a:lnTo>
                <a:lnTo>
                  <a:pt x="79677" y="426833"/>
                </a:lnTo>
                <a:lnTo>
                  <a:pt x="74756" y="426478"/>
                </a:lnTo>
                <a:lnTo>
                  <a:pt x="70522" y="425288"/>
                </a:lnTo>
                <a:lnTo>
                  <a:pt x="61372" y="421427"/>
                </a:lnTo>
                <a:lnTo>
                  <a:pt x="33478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5"/>
          <p:cNvSpPr/>
          <p:nvPr/>
        </p:nvSpPr>
        <p:spPr>
          <a:xfrm>
            <a:off x="7574505" y="4046857"/>
            <a:ext cx="1317489" cy="967544"/>
          </a:xfrm>
          <a:custGeom>
            <a:avLst/>
            <a:gdLst/>
            <a:ahLst/>
            <a:cxnLst/>
            <a:rect l="0" t="0" r="0" b="0"/>
            <a:pathLst>
              <a:path w="1317489" h="967544">
                <a:moveTo>
                  <a:pt x="1129439" y="145095"/>
                </a:moveTo>
                <a:lnTo>
                  <a:pt x="1117508" y="121232"/>
                </a:lnTo>
                <a:lnTo>
                  <a:pt x="1114611" y="110359"/>
                </a:lnTo>
                <a:lnTo>
                  <a:pt x="1112372" y="99177"/>
                </a:lnTo>
                <a:lnTo>
                  <a:pt x="1108201" y="87857"/>
                </a:lnTo>
                <a:lnTo>
                  <a:pt x="1104803" y="83124"/>
                </a:lnTo>
                <a:lnTo>
                  <a:pt x="1075468" y="56659"/>
                </a:lnTo>
                <a:lnTo>
                  <a:pt x="1057568" y="47983"/>
                </a:lnTo>
                <a:lnTo>
                  <a:pt x="1029552" y="39704"/>
                </a:lnTo>
                <a:lnTo>
                  <a:pt x="954027" y="18867"/>
                </a:lnTo>
                <a:lnTo>
                  <a:pt x="929630" y="14271"/>
                </a:lnTo>
                <a:lnTo>
                  <a:pt x="901937" y="10254"/>
                </a:lnTo>
                <a:lnTo>
                  <a:pt x="872044" y="6624"/>
                </a:lnTo>
                <a:lnTo>
                  <a:pt x="839731" y="4203"/>
                </a:lnTo>
                <a:lnTo>
                  <a:pt x="805809" y="2590"/>
                </a:lnTo>
                <a:lnTo>
                  <a:pt x="703351" y="0"/>
                </a:lnTo>
                <a:lnTo>
                  <a:pt x="670192" y="2186"/>
                </a:lnTo>
                <a:lnTo>
                  <a:pt x="634817" y="7285"/>
                </a:lnTo>
                <a:lnTo>
                  <a:pt x="587345" y="15901"/>
                </a:lnTo>
                <a:lnTo>
                  <a:pt x="561351" y="21818"/>
                </a:lnTo>
                <a:lnTo>
                  <a:pt x="534496" y="28620"/>
                </a:lnTo>
                <a:lnTo>
                  <a:pt x="507068" y="36013"/>
                </a:lnTo>
                <a:lnTo>
                  <a:pt x="484021" y="42846"/>
                </a:lnTo>
                <a:lnTo>
                  <a:pt x="445711" y="55518"/>
                </a:lnTo>
                <a:lnTo>
                  <a:pt x="412810" y="67501"/>
                </a:lnTo>
                <a:lnTo>
                  <a:pt x="382313" y="80129"/>
                </a:lnTo>
                <a:lnTo>
                  <a:pt x="352883" y="95266"/>
                </a:lnTo>
                <a:lnTo>
                  <a:pt x="323929" y="111519"/>
                </a:lnTo>
                <a:lnTo>
                  <a:pt x="291375" y="131125"/>
                </a:lnTo>
                <a:lnTo>
                  <a:pt x="248331" y="158888"/>
                </a:lnTo>
                <a:lnTo>
                  <a:pt x="213326" y="182658"/>
                </a:lnTo>
                <a:lnTo>
                  <a:pt x="174739" y="212105"/>
                </a:lnTo>
                <a:lnTo>
                  <a:pt x="151725" y="232980"/>
                </a:lnTo>
                <a:lnTo>
                  <a:pt x="122448" y="261307"/>
                </a:lnTo>
                <a:lnTo>
                  <a:pt x="107591" y="276862"/>
                </a:lnTo>
                <a:lnTo>
                  <a:pt x="92925" y="292948"/>
                </a:lnTo>
                <a:lnTo>
                  <a:pt x="78385" y="309386"/>
                </a:lnTo>
                <a:lnTo>
                  <a:pt x="57150" y="335271"/>
                </a:lnTo>
                <a:lnTo>
                  <a:pt x="42314" y="357253"/>
                </a:lnTo>
                <a:lnTo>
                  <a:pt x="32545" y="379722"/>
                </a:lnTo>
                <a:lnTo>
                  <a:pt x="27654" y="393906"/>
                </a:lnTo>
                <a:lnTo>
                  <a:pt x="5061" y="465609"/>
                </a:lnTo>
                <a:lnTo>
                  <a:pt x="2664" y="480691"/>
                </a:lnTo>
                <a:lnTo>
                  <a:pt x="1066" y="498366"/>
                </a:lnTo>
                <a:lnTo>
                  <a:pt x="0" y="517769"/>
                </a:lnTo>
                <a:lnTo>
                  <a:pt x="1195" y="538325"/>
                </a:lnTo>
                <a:lnTo>
                  <a:pt x="3896" y="559648"/>
                </a:lnTo>
                <a:lnTo>
                  <a:pt x="7602" y="581484"/>
                </a:lnTo>
                <a:lnTo>
                  <a:pt x="11025" y="599851"/>
                </a:lnTo>
                <a:lnTo>
                  <a:pt x="17369" y="630419"/>
                </a:lnTo>
                <a:lnTo>
                  <a:pt x="22299" y="646761"/>
                </a:lnTo>
                <a:lnTo>
                  <a:pt x="28444" y="664325"/>
                </a:lnTo>
                <a:lnTo>
                  <a:pt x="35397" y="682700"/>
                </a:lnTo>
                <a:lnTo>
                  <a:pt x="48204" y="710738"/>
                </a:lnTo>
                <a:lnTo>
                  <a:pt x="61197" y="732725"/>
                </a:lnTo>
                <a:lnTo>
                  <a:pt x="84579" y="761168"/>
                </a:lnTo>
                <a:lnTo>
                  <a:pt x="108651" y="786740"/>
                </a:lnTo>
                <a:lnTo>
                  <a:pt x="139414" y="815471"/>
                </a:lnTo>
                <a:lnTo>
                  <a:pt x="170619" y="837437"/>
                </a:lnTo>
                <a:lnTo>
                  <a:pt x="201455" y="858551"/>
                </a:lnTo>
                <a:lnTo>
                  <a:pt x="221702" y="873667"/>
                </a:lnTo>
                <a:lnTo>
                  <a:pt x="258923" y="892887"/>
                </a:lnTo>
                <a:lnTo>
                  <a:pt x="295458" y="909694"/>
                </a:lnTo>
                <a:lnTo>
                  <a:pt x="336023" y="922082"/>
                </a:lnTo>
                <a:lnTo>
                  <a:pt x="364060" y="932065"/>
                </a:lnTo>
                <a:lnTo>
                  <a:pt x="394936" y="940312"/>
                </a:lnTo>
                <a:lnTo>
                  <a:pt x="456773" y="953368"/>
                </a:lnTo>
                <a:lnTo>
                  <a:pt x="478112" y="956358"/>
                </a:lnTo>
                <a:lnTo>
                  <a:pt x="532303" y="962222"/>
                </a:lnTo>
                <a:lnTo>
                  <a:pt x="557041" y="964166"/>
                </a:lnTo>
                <a:lnTo>
                  <a:pt x="579249" y="965463"/>
                </a:lnTo>
                <a:lnTo>
                  <a:pt x="619163" y="966903"/>
                </a:lnTo>
                <a:lnTo>
                  <a:pt x="655953" y="967543"/>
                </a:lnTo>
                <a:lnTo>
                  <a:pt x="691354" y="965288"/>
                </a:lnTo>
                <a:lnTo>
                  <a:pt x="727090" y="961110"/>
                </a:lnTo>
                <a:lnTo>
                  <a:pt x="765197" y="956079"/>
                </a:lnTo>
                <a:lnTo>
                  <a:pt x="819586" y="947891"/>
                </a:lnTo>
                <a:lnTo>
                  <a:pt x="871896" y="939432"/>
                </a:lnTo>
                <a:lnTo>
                  <a:pt x="903851" y="931204"/>
                </a:lnTo>
                <a:lnTo>
                  <a:pt x="967721" y="910399"/>
                </a:lnTo>
                <a:lnTo>
                  <a:pt x="998827" y="899250"/>
                </a:lnTo>
                <a:lnTo>
                  <a:pt x="1028528" y="886993"/>
                </a:lnTo>
                <a:lnTo>
                  <a:pt x="1057602" y="872020"/>
                </a:lnTo>
                <a:lnTo>
                  <a:pt x="1096195" y="842974"/>
                </a:lnTo>
                <a:lnTo>
                  <a:pt x="1149260" y="804918"/>
                </a:lnTo>
                <a:lnTo>
                  <a:pt x="1173809" y="783790"/>
                </a:lnTo>
                <a:lnTo>
                  <a:pt x="1204498" y="755025"/>
                </a:lnTo>
                <a:lnTo>
                  <a:pt x="1222807" y="734628"/>
                </a:lnTo>
                <a:lnTo>
                  <a:pt x="1242373" y="708100"/>
                </a:lnTo>
                <a:lnTo>
                  <a:pt x="1254259" y="689024"/>
                </a:lnTo>
                <a:lnTo>
                  <a:pt x="1266945" y="667735"/>
                </a:lnTo>
                <a:lnTo>
                  <a:pt x="1276354" y="649731"/>
                </a:lnTo>
                <a:lnTo>
                  <a:pt x="1289350" y="619568"/>
                </a:lnTo>
                <a:lnTo>
                  <a:pt x="1298302" y="590922"/>
                </a:lnTo>
                <a:lnTo>
                  <a:pt x="1305454" y="562315"/>
                </a:lnTo>
                <a:lnTo>
                  <a:pt x="1311808" y="533726"/>
                </a:lnTo>
                <a:lnTo>
                  <a:pt x="1315267" y="507685"/>
                </a:lnTo>
                <a:lnTo>
                  <a:pt x="1316805" y="482459"/>
                </a:lnTo>
                <a:lnTo>
                  <a:pt x="1317488" y="455372"/>
                </a:lnTo>
                <a:lnTo>
                  <a:pt x="1315252" y="427459"/>
                </a:lnTo>
                <a:lnTo>
                  <a:pt x="1311083" y="399177"/>
                </a:lnTo>
                <a:lnTo>
                  <a:pt x="1306055" y="370733"/>
                </a:lnTo>
                <a:lnTo>
                  <a:pt x="1300646" y="344756"/>
                </a:lnTo>
                <a:lnTo>
                  <a:pt x="1295066" y="319559"/>
                </a:lnTo>
                <a:lnTo>
                  <a:pt x="1289411" y="292484"/>
                </a:lnTo>
                <a:lnTo>
                  <a:pt x="1284665" y="274787"/>
                </a:lnTo>
                <a:lnTo>
                  <a:pt x="1271771" y="232263"/>
                </a:lnTo>
                <a:lnTo>
                  <a:pt x="1265285" y="214637"/>
                </a:lnTo>
                <a:lnTo>
                  <a:pt x="1252998" y="187433"/>
                </a:lnTo>
                <a:lnTo>
                  <a:pt x="1238646" y="163277"/>
                </a:lnTo>
                <a:lnTo>
                  <a:pt x="1222744" y="140793"/>
                </a:lnTo>
                <a:lnTo>
                  <a:pt x="1196773" y="112070"/>
                </a:lnTo>
                <a:lnTo>
                  <a:pt x="1165370" y="86415"/>
                </a:lnTo>
                <a:lnTo>
                  <a:pt x="1131937" y="67277"/>
                </a:lnTo>
                <a:lnTo>
                  <a:pt x="1096948" y="55151"/>
                </a:lnTo>
                <a:lnTo>
                  <a:pt x="1058747" y="45526"/>
                </a:lnTo>
                <a:lnTo>
                  <a:pt x="1048021" y="42521"/>
                </a:lnTo>
                <a:lnTo>
                  <a:pt x="1000852" y="336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Parallel</a:t>
            </a:r>
          </a:p>
          <a:p>
            <a:pPr>
              <a:buNone/>
            </a:pPr>
            <a:r>
              <a:rPr lang="en-US" sz="2800" dirty="0" smtClean="0"/>
              <a:t>Perpendicular</a:t>
            </a:r>
          </a:p>
          <a:p>
            <a:pPr>
              <a:buNone/>
            </a:pPr>
            <a:r>
              <a:rPr lang="en-US" sz="2800" dirty="0" smtClean="0"/>
              <a:t>Complementary</a:t>
            </a:r>
          </a:p>
          <a:p>
            <a:pPr>
              <a:buNone/>
            </a:pPr>
            <a:r>
              <a:rPr lang="en-US" sz="2800" dirty="0" smtClean="0"/>
              <a:t>Supplementary</a:t>
            </a:r>
          </a:p>
          <a:p>
            <a:pPr>
              <a:buNone/>
            </a:pPr>
            <a:r>
              <a:rPr lang="en-US" sz="2800" dirty="0" smtClean="0"/>
              <a:t>Vertical pair</a:t>
            </a:r>
          </a:p>
          <a:p>
            <a:pPr>
              <a:buNone/>
            </a:pPr>
            <a:r>
              <a:rPr lang="en-US" sz="2800" dirty="0" smtClean="0"/>
              <a:t>Transversal</a:t>
            </a:r>
          </a:p>
          <a:p>
            <a:pPr>
              <a:buNone/>
            </a:pPr>
            <a:r>
              <a:rPr lang="en-US" sz="2800" dirty="0" smtClean="0"/>
              <a:t>Corresponding</a:t>
            </a:r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3657600" y="1066800"/>
            <a:ext cx="2743200" cy="4191000"/>
            <a:chOff x="3657600" y="1066800"/>
            <a:chExt cx="2743200" cy="4191000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2933700" y="1790700"/>
              <a:ext cx="4191000" cy="27432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Isosceles Triangle 6"/>
            <p:cNvSpPr/>
            <p:nvPr/>
          </p:nvSpPr>
          <p:spPr>
            <a:xfrm rot="1980000" flipH="1">
              <a:off x="5513954" y="1949035"/>
              <a:ext cx="300964" cy="47015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29200" y="1981200"/>
            <a:ext cx="2743200" cy="4191000"/>
            <a:chOff x="3657600" y="1066800"/>
            <a:chExt cx="2743200" cy="4191000"/>
          </a:xfrm>
        </p:grpSpPr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2933700" y="1790700"/>
              <a:ext cx="4191000" cy="27432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sosceles Triangle 10"/>
            <p:cNvSpPr/>
            <p:nvPr/>
          </p:nvSpPr>
          <p:spPr>
            <a:xfrm rot="1980000" flipH="1">
              <a:off x="5513954" y="1949035"/>
              <a:ext cx="300964" cy="47015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" name="Straight Arrow Connector 12"/>
          <p:cNvCxnSpPr/>
          <p:nvPr/>
        </p:nvCxnSpPr>
        <p:spPr>
          <a:xfrm rot="16200000" flipH="1">
            <a:off x="2743200" y="2514600"/>
            <a:ext cx="5029200" cy="2743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77000" y="685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24800" y="1676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5943600"/>
            <a:ext cx="413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5146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31242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00600" y="3581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495800" y="30480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715000" y="4343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43600" y="48006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638800" y="51816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0200" y="472440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5" name="SMARTPenAnnotation0"/>
          <p:cNvSpPr/>
          <p:nvPr/>
        </p:nvSpPr>
        <p:spPr>
          <a:xfrm>
            <a:off x="2197417" y="1467678"/>
            <a:ext cx="317137" cy="313620"/>
          </a:xfrm>
          <a:custGeom>
            <a:avLst/>
            <a:gdLst/>
            <a:ahLst/>
            <a:cxnLst/>
            <a:rect l="0" t="0" r="0" b="0"/>
            <a:pathLst>
              <a:path w="317137" h="313620">
                <a:moveTo>
                  <a:pt x="0" y="306829"/>
                </a:moveTo>
                <a:lnTo>
                  <a:pt x="124684" y="182145"/>
                </a:lnTo>
                <a:lnTo>
                  <a:pt x="130748" y="175129"/>
                </a:lnTo>
                <a:lnTo>
                  <a:pt x="136695" y="167594"/>
                </a:lnTo>
                <a:lnTo>
                  <a:pt x="142565" y="159713"/>
                </a:lnTo>
                <a:lnTo>
                  <a:pt x="148383" y="148744"/>
                </a:lnTo>
                <a:lnTo>
                  <a:pt x="154167" y="135717"/>
                </a:lnTo>
                <a:lnTo>
                  <a:pt x="159928" y="121317"/>
                </a:lnTo>
                <a:lnTo>
                  <a:pt x="168869" y="100237"/>
                </a:lnTo>
                <a:lnTo>
                  <a:pt x="172587" y="91948"/>
                </a:lnTo>
                <a:lnTo>
                  <a:pt x="175065" y="83565"/>
                </a:lnTo>
                <a:lnTo>
                  <a:pt x="176718" y="75119"/>
                </a:lnTo>
                <a:lnTo>
                  <a:pt x="177819" y="66631"/>
                </a:lnTo>
                <a:lnTo>
                  <a:pt x="178554" y="58114"/>
                </a:lnTo>
                <a:lnTo>
                  <a:pt x="179043" y="49579"/>
                </a:lnTo>
                <a:lnTo>
                  <a:pt x="179732" y="28994"/>
                </a:lnTo>
                <a:lnTo>
                  <a:pt x="179965" y="13506"/>
                </a:lnTo>
                <a:lnTo>
                  <a:pt x="180005" y="4230"/>
                </a:lnTo>
                <a:lnTo>
                  <a:pt x="179059" y="2226"/>
                </a:lnTo>
                <a:lnTo>
                  <a:pt x="177475" y="891"/>
                </a:lnTo>
                <a:lnTo>
                  <a:pt x="175467" y="0"/>
                </a:lnTo>
                <a:lnTo>
                  <a:pt x="173175" y="359"/>
                </a:lnTo>
                <a:lnTo>
                  <a:pt x="168089" y="3298"/>
                </a:lnTo>
                <a:lnTo>
                  <a:pt x="159871" y="10307"/>
                </a:lnTo>
                <a:lnTo>
                  <a:pt x="151403" y="18417"/>
                </a:lnTo>
                <a:lnTo>
                  <a:pt x="146655" y="24067"/>
                </a:lnTo>
                <a:lnTo>
                  <a:pt x="133760" y="40504"/>
                </a:lnTo>
                <a:lnTo>
                  <a:pt x="128226" y="49269"/>
                </a:lnTo>
                <a:lnTo>
                  <a:pt x="123584" y="57970"/>
                </a:lnTo>
                <a:lnTo>
                  <a:pt x="119537" y="66628"/>
                </a:lnTo>
                <a:lnTo>
                  <a:pt x="109960" y="88948"/>
                </a:lnTo>
                <a:lnTo>
                  <a:pt x="104739" y="101567"/>
                </a:lnTo>
                <a:lnTo>
                  <a:pt x="98401" y="118553"/>
                </a:lnTo>
                <a:lnTo>
                  <a:pt x="83739" y="160286"/>
                </a:lnTo>
                <a:lnTo>
                  <a:pt x="77734" y="179606"/>
                </a:lnTo>
                <a:lnTo>
                  <a:pt x="72777" y="197249"/>
                </a:lnTo>
                <a:lnTo>
                  <a:pt x="68521" y="213773"/>
                </a:lnTo>
                <a:lnTo>
                  <a:pt x="65683" y="226694"/>
                </a:lnTo>
                <a:lnTo>
                  <a:pt x="63791" y="237213"/>
                </a:lnTo>
                <a:lnTo>
                  <a:pt x="62530" y="246131"/>
                </a:lnTo>
                <a:lnTo>
                  <a:pt x="61689" y="254934"/>
                </a:lnTo>
                <a:lnTo>
                  <a:pt x="61129" y="263660"/>
                </a:lnTo>
                <a:lnTo>
                  <a:pt x="60755" y="272334"/>
                </a:lnTo>
                <a:lnTo>
                  <a:pt x="61458" y="279070"/>
                </a:lnTo>
                <a:lnTo>
                  <a:pt x="62880" y="284513"/>
                </a:lnTo>
                <a:lnTo>
                  <a:pt x="66999" y="293101"/>
                </a:lnTo>
                <a:lnTo>
                  <a:pt x="72005" y="300093"/>
                </a:lnTo>
                <a:lnTo>
                  <a:pt x="80178" y="309384"/>
                </a:lnTo>
                <a:lnTo>
                  <a:pt x="83932" y="311390"/>
                </a:lnTo>
                <a:lnTo>
                  <a:pt x="93183" y="313619"/>
                </a:lnTo>
                <a:lnTo>
                  <a:pt x="97365" y="313260"/>
                </a:lnTo>
                <a:lnTo>
                  <a:pt x="101105" y="312069"/>
                </a:lnTo>
                <a:lnTo>
                  <a:pt x="104551" y="310322"/>
                </a:lnTo>
                <a:lnTo>
                  <a:pt x="109705" y="309158"/>
                </a:lnTo>
                <a:lnTo>
                  <a:pt x="115999" y="308382"/>
                </a:lnTo>
                <a:lnTo>
                  <a:pt x="123053" y="307864"/>
                </a:lnTo>
                <a:lnTo>
                  <a:pt x="129660" y="306567"/>
                </a:lnTo>
                <a:lnTo>
                  <a:pt x="135970" y="304749"/>
                </a:lnTo>
                <a:lnTo>
                  <a:pt x="156493" y="297640"/>
                </a:lnTo>
                <a:lnTo>
                  <a:pt x="164336" y="294988"/>
                </a:lnTo>
                <a:lnTo>
                  <a:pt x="171470" y="291315"/>
                </a:lnTo>
                <a:lnTo>
                  <a:pt x="178131" y="286961"/>
                </a:lnTo>
                <a:lnTo>
                  <a:pt x="184476" y="282154"/>
                </a:lnTo>
                <a:lnTo>
                  <a:pt x="193469" y="276091"/>
                </a:lnTo>
                <a:lnTo>
                  <a:pt x="216161" y="261736"/>
                </a:lnTo>
                <a:lnTo>
                  <a:pt x="226022" y="254859"/>
                </a:lnTo>
                <a:lnTo>
                  <a:pt x="234502" y="248370"/>
                </a:lnTo>
                <a:lnTo>
                  <a:pt x="242060" y="242139"/>
                </a:lnTo>
                <a:lnTo>
                  <a:pt x="250908" y="234175"/>
                </a:lnTo>
                <a:lnTo>
                  <a:pt x="270900" y="215166"/>
                </a:lnTo>
                <a:lnTo>
                  <a:pt x="278707" y="206668"/>
                </a:lnTo>
                <a:lnTo>
                  <a:pt x="284865" y="199097"/>
                </a:lnTo>
                <a:lnTo>
                  <a:pt x="289923" y="192145"/>
                </a:lnTo>
                <a:lnTo>
                  <a:pt x="294247" y="186558"/>
                </a:lnTo>
                <a:lnTo>
                  <a:pt x="301591" y="177810"/>
                </a:lnTo>
                <a:lnTo>
                  <a:pt x="308031" y="170747"/>
                </a:lnTo>
                <a:lnTo>
                  <a:pt x="311081" y="167530"/>
                </a:lnTo>
                <a:lnTo>
                  <a:pt x="313115" y="164433"/>
                </a:lnTo>
                <a:lnTo>
                  <a:pt x="315375" y="158452"/>
                </a:lnTo>
                <a:lnTo>
                  <a:pt x="316825" y="148756"/>
                </a:lnTo>
                <a:lnTo>
                  <a:pt x="316944" y="149060"/>
                </a:lnTo>
                <a:lnTo>
                  <a:pt x="317112" y="156578"/>
                </a:lnTo>
                <a:lnTo>
                  <a:pt x="317136" y="160941"/>
                </a:lnTo>
                <a:lnTo>
                  <a:pt x="316199" y="166708"/>
                </a:lnTo>
                <a:lnTo>
                  <a:pt x="314622" y="173410"/>
                </a:lnTo>
                <a:lnTo>
                  <a:pt x="312618" y="180736"/>
                </a:lnTo>
                <a:lnTo>
                  <a:pt x="310329" y="193239"/>
                </a:lnTo>
                <a:lnTo>
                  <a:pt x="305247" y="227452"/>
                </a:lnTo>
                <a:lnTo>
                  <a:pt x="304463" y="243434"/>
                </a:lnTo>
                <a:lnTo>
                  <a:pt x="304893" y="257898"/>
                </a:lnTo>
                <a:lnTo>
                  <a:pt x="308610" y="306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"/>
          <p:cNvSpPr/>
          <p:nvPr/>
        </p:nvSpPr>
        <p:spPr>
          <a:xfrm>
            <a:off x="2608897" y="1585912"/>
            <a:ext cx="342901" cy="154306"/>
          </a:xfrm>
          <a:custGeom>
            <a:avLst/>
            <a:gdLst/>
            <a:ahLst/>
            <a:cxnLst/>
            <a:rect l="0" t="0" r="0" b="0"/>
            <a:pathLst>
              <a:path w="342901" h="154306">
                <a:moveTo>
                  <a:pt x="0" y="0"/>
                </a:moveTo>
                <a:lnTo>
                  <a:pt x="9102" y="13652"/>
                </a:lnTo>
                <a:lnTo>
                  <a:pt x="11783" y="20532"/>
                </a:lnTo>
                <a:lnTo>
                  <a:pt x="13570" y="27975"/>
                </a:lnTo>
                <a:lnTo>
                  <a:pt x="14762" y="35795"/>
                </a:lnTo>
                <a:lnTo>
                  <a:pt x="15556" y="41961"/>
                </a:lnTo>
                <a:lnTo>
                  <a:pt x="16086" y="47024"/>
                </a:lnTo>
                <a:lnTo>
                  <a:pt x="16439" y="51352"/>
                </a:lnTo>
                <a:lnTo>
                  <a:pt x="16831" y="71401"/>
                </a:lnTo>
                <a:lnTo>
                  <a:pt x="17141" y="140371"/>
                </a:lnTo>
                <a:lnTo>
                  <a:pt x="17143" y="139222"/>
                </a:lnTo>
                <a:lnTo>
                  <a:pt x="18096" y="135677"/>
                </a:lnTo>
                <a:lnTo>
                  <a:pt x="21695" y="124119"/>
                </a:lnTo>
                <a:lnTo>
                  <a:pt x="23989" y="118941"/>
                </a:lnTo>
                <a:lnTo>
                  <a:pt x="26470" y="114536"/>
                </a:lnTo>
                <a:lnTo>
                  <a:pt x="29077" y="110648"/>
                </a:lnTo>
                <a:lnTo>
                  <a:pt x="31767" y="106150"/>
                </a:lnTo>
                <a:lnTo>
                  <a:pt x="34513" y="101247"/>
                </a:lnTo>
                <a:lnTo>
                  <a:pt x="37296" y="96073"/>
                </a:lnTo>
                <a:lnTo>
                  <a:pt x="41056" y="91671"/>
                </a:lnTo>
                <a:lnTo>
                  <a:pt x="45469" y="87784"/>
                </a:lnTo>
                <a:lnTo>
                  <a:pt x="50315" y="84240"/>
                </a:lnTo>
                <a:lnTo>
                  <a:pt x="55451" y="79973"/>
                </a:lnTo>
                <a:lnTo>
                  <a:pt x="60780" y="75223"/>
                </a:lnTo>
                <a:lnTo>
                  <a:pt x="66237" y="70151"/>
                </a:lnTo>
                <a:lnTo>
                  <a:pt x="72733" y="65817"/>
                </a:lnTo>
                <a:lnTo>
                  <a:pt x="79921" y="61976"/>
                </a:lnTo>
                <a:lnTo>
                  <a:pt x="94575" y="55167"/>
                </a:lnTo>
                <a:lnTo>
                  <a:pt x="107438" y="48966"/>
                </a:lnTo>
                <a:lnTo>
                  <a:pt x="112583" y="47884"/>
                </a:lnTo>
                <a:lnTo>
                  <a:pt x="116966" y="48115"/>
                </a:lnTo>
                <a:lnTo>
                  <a:pt x="126292" y="50779"/>
                </a:lnTo>
                <a:lnTo>
                  <a:pt x="130107" y="53684"/>
                </a:lnTo>
                <a:lnTo>
                  <a:pt x="132458" y="55792"/>
                </a:lnTo>
                <a:lnTo>
                  <a:pt x="134025" y="58149"/>
                </a:lnTo>
                <a:lnTo>
                  <a:pt x="135070" y="60674"/>
                </a:lnTo>
                <a:lnTo>
                  <a:pt x="135767" y="63309"/>
                </a:lnTo>
                <a:lnTo>
                  <a:pt x="136231" y="71734"/>
                </a:lnTo>
                <a:lnTo>
                  <a:pt x="136885" y="110684"/>
                </a:lnTo>
                <a:lnTo>
                  <a:pt x="137038" y="128885"/>
                </a:lnTo>
                <a:lnTo>
                  <a:pt x="138031" y="134501"/>
                </a:lnTo>
                <a:lnTo>
                  <a:pt x="139646" y="138245"/>
                </a:lnTo>
                <a:lnTo>
                  <a:pt x="141675" y="140741"/>
                </a:lnTo>
                <a:lnTo>
                  <a:pt x="143980" y="143357"/>
                </a:lnTo>
                <a:lnTo>
                  <a:pt x="146469" y="146054"/>
                </a:lnTo>
                <a:lnTo>
                  <a:pt x="149081" y="148804"/>
                </a:lnTo>
                <a:lnTo>
                  <a:pt x="151775" y="150638"/>
                </a:lnTo>
                <a:lnTo>
                  <a:pt x="157308" y="152675"/>
                </a:lnTo>
                <a:lnTo>
                  <a:pt x="165778" y="153822"/>
                </a:lnTo>
                <a:lnTo>
                  <a:pt x="174009" y="151550"/>
                </a:lnTo>
                <a:lnTo>
                  <a:pt x="184017" y="148318"/>
                </a:lnTo>
                <a:lnTo>
                  <a:pt x="189353" y="147457"/>
                </a:lnTo>
                <a:lnTo>
                  <a:pt x="194815" y="146882"/>
                </a:lnTo>
                <a:lnTo>
                  <a:pt x="203220" y="144594"/>
                </a:lnTo>
                <a:lnTo>
                  <a:pt x="213585" y="141163"/>
                </a:lnTo>
                <a:lnTo>
                  <a:pt x="225257" y="136971"/>
                </a:lnTo>
                <a:lnTo>
                  <a:pt x="234944" y="133224"/>
                </a:lnTo>
                <a:lnTo>
                  <a:pt x="243307" y="129774"/>
                </a:lnTo>
                <a:lnTo>
                  <a:pt x="250787" y="126521"/>
                </a:lnTo>
                <a:lnTo>
                  <a:pt x="257679" y="122447"/>
                </a:lnTo>
                <a:lnTo>
                  <a:pt x="264178" y="117827"/>
                </a:lnTo>
                <a:lnTo>
                  <a:pt x="270416" y="112841"/>
                </a:lnTo>
                <a:lnTo>
                  <a:pt x="276480" y="107612"/>
                </a:lnTo>
                <a:lnTo>
                  <a:pt x="282428" y="102222"/>
                </a:lnTo>
                <a:lnTo>
                  <a:pt x="288298" y="96723"/>
                </a:lnTo>
                <a:lnTo>
                  <a:pt x="294116" y="92104"/>
                </a:lnTo>
                <a:lnTo>
                  <a:pt x="299900" y="88073"/>
                </a:lnTo>
                <a:lnTo>
                  <a:pt x="305661" y="84433"/>
                </a:lnTo>
                <a:lnTo>
                  <a:pt x="311406" y="79148"/>
                </a:lnTo>
                <a:lnTo>
                  <a:pt x="317142" y="72768"/>
                </a:lnTo>
                <a:lnTo>
                  <a:pt x="322870" y="65657"/>
                </a:lnTo>
                <a:lnTo>
                  <a:pt x="326689" y="59012"/>
                </a:lnTo>
                <a:lnTo>
                  <a:pt x="329235" y="52676"/>
                </a:lnTo>
                <a:lnTo>
                  <a:pt x="330933" y="46547"/>
                </a:lnTo>
                <a:lnTo>
                  <a:pt x="332064" y="41509"/>
                </a:lnTo>
                <a:lnTo>
                  <a:pt x="332819" y="37198"/>
                </a:lnTo>
                <a:lnTo>
                  <a:pt x="333322" y="33371"/>
                </a:lnTo>
                <a:lnTo>
                  <a:pt x="332704" y="30820"/>
                </a:lnTo>
                <a:lnTo>
                  <a:pt x="331340" y="29119"/>
                </a:lnTo>
                <a:lnTo>
                  <a:pt x="329479" y="27985"/>
                </a:lnTo>
                <a:lnTo>
                  <a:pt x="324870" y="26725"/>
                </a:lnTo>
                <a:lnTo>
                  <a:pt x="322307" y="26389"/>
                </a:lnTo>
                <a:lnTo>
                  <a:pt x="319647" y="27118"/>
                </a:lnTo>
                <a:lnTo>
                  <a:pt x="314150" y="30468"/>
                </a:lnTo>
                <a:lnTo>
                  <a:pt x="296599" y="42259"/>
                </a:lnTo>
                <a:lnTo>
                  <a:pt x="290125" y="46270"/>
                </a:lnTo>
                <a:lnTo>
                  <a:pt x="283904" y="49897"/>
                </a:lnTo>
                <a:lnTo>
                  <a:pt x="277852" y="53267"/>
                </a:lnTo>
                <a:lnTo>
                  <a:pt x="272865" y="56466"/>
                </a:lnTo>
                <a:lnTo>
                  <a:pt x="268587" y="59552"/>
                </a:lnTo>
                <a:lnTo>
                  <a:pt x="264783" y="62561"/>
                </a:lnTo>
                <a:lnTo>
                  <a:pt x="261295" y="66472"/>
                </a:lnTo>
                <a:lnTo>
                  <a:pt x="258016" y="70985"/>
                </a:lnTo>
                <a:lnTo>
                  <a:pt x="254878" y="75898"/>
                </a:lnTo>
                <a:lnTo>
                  <a:pt x="250881" y="80126"/>
                </a:lnTo>
                <a:lnTo>
                  <a:pt x="246312" y="83898"/>
                </a:lnTo>
                <a:lnTo>
                  <a:pt x="241360" y="87364"/>
                </a:lnTo>
                <a:lnTo>
                  <a:pt x="238059" y="91580"/>
                </a:lnTo>
                <a:lnTo>
                  <a:pt x="235859" y="96296"/>
                </a:lnTo>
                <a:lnTo>
                  <a:pt x="234392" y="101345"/>
                </a:lnTo>
                <a:lnTo>
                  <a:pt x="233414" y="105663"/>
                </a:lnTo>
                <a:lnTo>
                  <a:pt x="232762" y="109495"/>
                </a:lnTo>
                <a:lnTo>
                  <a:pt x="232327" y="113001"/>
                </a:lnTo>
                <a:lnTo>
                  <a:pt x="232037" y="116292"/>
                </a:lnTo>
                <a:lnTo>
                  <a:pt x="231844" y="119438"/>
                </a:lnTo>
                <a:lnTo>
                  <a:pt x="231715" y="122488"/>
                </a:lnTo>
                <a:lnTo>
                  <a:pt x="232582" y="125474"/>
                </a:lnTo>
                <a:lnTo>
                  <a:pt x="234112" y="128417"/>
                </a:lnTo>
                <a:lnTo>
                  <a:pt x="236085" y="131331"/>
                </a:lnTo>
                <a:lnTo>
                  <a:pt x="238352" y="134226"/>
                </a:lnTo>
                <a:lnTo>
                  <a:pt x="240817" y="137109"/>
                </a:lnTo>
                <a:lnTo>
                  <a:pt x="243412" y="139984"/>
                </a:lnTo>
                <a:lnTo>
                  <a:pt x="247047" y="142853"/>
                </a:lnTo>
                <a:lnTo>
                  <a:pt x="251376" y="145718"/>
                </a:lnTo>
                <a:lnTo>
                  <a:pt x="256166" y="148580"/>
                </a:lnTo>
                <a:lnTo>
                  <a:pt x="266569" y="151761"/>
                </a:lnTo>
                <a:lnTo>
                  <a:pt x="276590" y="153174"/>
                </a:lnTo>
                <a:lnTo>
                  <a:pt x="284219" y="153802"/>
                </a:lnTo>
                <a:lnTo>
                  <a:pt x="289492" y="153970"/>
                </a:lnTo>
                <a:lnTo>
                  <a:pt x="315946" y="154239"/>
                </a:lnTo>
                <a:lnTo>
                  <a:pt x="34290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"/>
          <p:cNvSpPr/>
          <p:nvPr/>
        </p:nvSpPr>
        <p:spPr>
          <a:xfrm>
            <a:off x="3192763" y="1585912"/>
            <a:ext cx="170515" cy="145734"/>
          </a:xfrm>
          <a:custGeom>
            <a:avLst/>
            <a:gdLst/>
            <a:ahLst/>
            <a:cxnLst/>
            <a:rect l="0" t="0" r="0" b="0"/>
            <a:pathLst>
              <a:path w="170515" h="145734">
                <a:moveTo>
                  <a:pt x="170514" y="0"/>
                </a:moveTo>
                <a:lnTo>
                  <a:pt x="136439" y="0"/>
                </a:lnTo>
                <a:lnTo>
                  <a:pt x="130653" y="953"/>
                </a:lnTo>
                <a:lnTo>
                  <a:pt x="123937" y="2540"/>
                </a:lnTo>
                <a:lnTo>
                  <a:pt x="116603" y="4551"/>
                </a:lnTo>
                <a:lnTo>
                  <a:pt x="107903" y="8749"/>
                </a:lnTo>
                <a:lnTo>
                  <a:pt x="98294" y="14405"/>
                </a:lnTo>
                <a:lnTo>
                  <a:pt x="88077" y="21033"/>
                </a:lnTo>
                <a:lnTo>
                  <a:pt x="79361" y="27357"/>
                </a:lnTo>
                <a:lnTo>
                  <a:pt x="71645" y="33478"/>
                </a:lnTo>
                <a:lnTo>
                  <a:pt x="64597" y="39464"/>
                </a:lnTo>
                <a:lnTo>
                  <a:pt x="57040" y="46312"/>
                </a:lnTo>
                <a:lnTo>
                  <a:pt x="41024" y="61541"/>
                </a:lnTo>
                <a:lnTo>
                  <a:pt x="34657" y="68649"/>
                </a:lnTo>
                <a:lnTo>
                  <a:pt x="29460" y="75294"/>
                </a:lnTo>
                <a:lnTo>
                  <a:pt x="25043" y="81629"/>
                </a:lnTo>
                <a:lnTo>
                  <a:pt x="20193" y="89662"/>
                </a:lnTo>
                <a:lnTo>
                  <a:pt x="15055" y="98827"/>
                </a:lnTo>
                <a:lnTo>
                  <a:pt x="9725" y="108747"/>
                </a:lnTo>
                <a:lnTo>
                  <a:pt x="6171" y="116313"/>
                </a:lnTo>
                <a:lnTo>
                  <a:pt x="3802" y="122310"/>
                </a:lnTo>
                <a:lnTo>
                  <a:pt x="2223" y="127260"/>
                </a:lnTo>
                <a:lnTo>
                  <a:pt x="1170" y="131512"/>
                </a:lnTo>
                <a:lnTo>
                  <a:pt x="468" y="135300"/>
                </a:lnTo>
                <a:lnTo>
                  <a:pt x="0" y="138777"/>
                </a:lnTo>
                <a:lnTo>
                  <a:pt x="640" y="141096"/>
                </a:lnTo>
                <a:lnTo>
                  <a:pt x="2020" y="142641"/>
                </a:lnTo>
                <a:lnTo>
                  <a:pt x="3892" y="143672"/>
                </a:lnTo>
                <a:lnTo>
                  <a:pt x="7045" y="143406"/>
                </a:lnTo>
                <a:lnTo>
                  <a:pt x="11052" y="142277"/>
                </a:lnTo>
                <a:lnTo>
                  <a:pt x="15629" y="140571"/>
                </a:lnTo>
                <a:lnTo>
                  <a:pt x="19632" y="139434"/>
                </a:lnTo>
                <a:lnTo>
                  <a:pt x="23254" y="138676"/>
                </a:lnTo>
                <a:lnTo>
                  <a:pt x="26620" y="138171"/>
                </a:lnTo>
                <a:lnTo>
                  <a:pt x="30770" y="134976"/>
                </a:lnTo>
                <a:lnTo>
                  <a:pt x="35441" y="129989"/>
                </a:lnTo>
                <a:lnTo>
                  <a:pt x="40461" y="123807"/>
                </a:lnTo>
                <a:lnTo>
                  <a:pt x="45712" y="118733"/>
                </a:lnTo>
                <a:lnTo>
                  <a:pt x="51117" y="114398"/>
                </a:lnTo>
                <a:lnTo>
                  <a:pt x="56626" y="110555"/>
                </a:lnTo>
                <a:lnTo>
                  <a:pt x="61251" y="106088"/>
                </a:lnTo>
                <a:lnTo>
                  <a:pt x="65287" y="101206"/>
                </a:lnTo>
                <a:lnTo>
                  <a:pt x="73264" y="89748"/>
                </a:lnTo>
                <a:lnTo>
                  <a:pt x="83159" y="75130"/>
                </a:lnTo>
                <a:lnTo>
                  <a:pt x="87513" y="68184"/>
                </a:lnTo>
                <a:lnTo>
                  <a:pt x="91367" y="61649"/>
                </a:lnTo>
                <a:lnTo>
                  <a:pt x="94890" y="55387"/>
                </a:lnTo>
                <a:lnTo>
                  <a:pt x="98190" y="50260"/>
                </a:lnTo>
                <a:lnTo>
                  <a:pt x="101343" y="45889"/>
                </a:lnTo>
                <a:lnTo>
                  <a:pt x="104398" y="42023"/>
                </a:lnTo>
                <a:lnTo>
                  <a:pt x="107387" y="40398"/>
                </a:lnTo>
                <a:lnTo>
                  <a:pt x="110331" y="40267"/>
                </a:lnTo>
                <a:lnTo>
                  <a:pt x="113247" y="41132"/>
                </a:lnTo>
                <a:lnTo>
                  <a:pt x="115191" y="42661"/>
                </a:lnTo>
                <a:lnTo>
                  <a:pt x="116487" y="44633"/>
                </a:lnTo>
                <a:lnTo>
                  <a:pt x="117351" y="46901"/>
                </a:lnTo>
                <a:lnTo>
                  <a:pt x="116974" y="50317"/>
                </a:lnTo>
                <a:lnTo>
                  <a:pt x="115771" y="54500"/>
                </a:lnTo>
                <a:lnTo>
                  <a:pt x="114016" y="59193"/>
                </a:lnTo>
                <a:lnTo>
                  <a:pt x="112846" y="65180"/>
                </a:lnTo>
                <a:lnTo>
                  <a:pt x="112067" y="72028"/>
                </a:lnTo>
                <a:lnTo>
                  <a:pt x="111546" y="79451"/>
                </a:lnTo>
                <a:lnTo>
                  <a:pt x="110247" y="86305"/>
                </a:lnTo>
                <a:lnTo>
                  <a:pt x="108429" y="92779"/>
                </a:lnTo>
                <a:lnTo>
                  <a:pt x="106264" y="99000"/>
                </a:lnTo>
                <a:lnTo>
                  <a:pt x="105773" y="104100"/>
                </a:lnTo>
                <a:lnTo>
                  <a:pt x="106398" y="108453"/>
                </a:lnTo>
                <a:lnTo>
                  <a:pt x="107768" y="112307"/>
                </a:lnTo>
                <a:lnTo>
                  <a:pt x="109633" y="116781"/>
                </a:lnTo>
                <a:lnTo>
                  <a:pt x="111829" y="121669"/>
                </a:lnTo>
                <a:lnTo>
                  <a:pt x="114245" y="126833"/>
                </a:lnTo>
                <a:lnTo>
                  <a:pt x="116809" y="131228"/>
                </a:lnTo>
                <a:lnTo>
                  <a:pt x="119471" y="135110"/>
                </a:lnTo>
                <a:lnTo>
                  <a:pt x="127651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"/>
          <p:cNvSpPr/>
          <p:nvPr/>
        </p:nvSpPr>
        <p:spPr>
          <a:xfrm>
            <a:off x="3432856" y="1414870"/>
            <a:ext cx="224530" cy="342493"/>
          </a:xfrm>
          <a:custGeom>
            <a:avLst/>
            <a:gdLst/>
            <a:ahLst/>
            <a:cxnLst/>
            <a:rect l="0" t="0" r="0" b="0"/>
            <a:pathLst>
              <a:path w="224530" h="342493">
                <a:moveTo>
                  <a:pt x="144733" y="239622"/>
                </a:moveTo>
                <a:lnTo>
                  <a:pt x="149285" y="248724"/>
                </a:lnTo>
                <a:lnTo>
                  <a:pt x="151519" y="255732"/>
                </a:lnTo>
                <a:lnTo>
                  <a:pt x="152777" y="265033"/>
                </a:lnTo>
                <a:lnTo>
                  <a:pt x="152953" y="267993"/>
                </a:lnTo>
                <a:lnTo>
                  <a:pt x="151165" y="269966"/>
                </a:lnTo>
                <a:lnTo>
                  <a:pt x="148069" y="271281"/>
                </a:lnTo>
                <a:lnTo>
                  <a:pt x="144100" y="272158"/>
                </a:lnTo>
                <a:lnTo>
                  <a:pt x="137149" y="275673"/>
                </a:lnTo>
                <a:lnTo>
                  <a:pt x="133962" y="277943"/>
                </a:lnTo>
                <a:lnTo>
                  <a:pt x="127075" y="280409"/>
                </a:lnTo>
                <a:lnTo>
                  <a:pt x="117721" y="283006"/>
                </a:lnTo>
                <a:lnTo>
                  <a:pt x="106723" y="285690"/>
                </a:lnTo>
                <a:lnTo>
                  <a:pt x="97485" y="286526"/>
                </a:lnTo>
                <a:lnTo>
                  <a:pt x="89422" y="286132"/>
                </a:lnTo>
                <a:lnTo>
                  <a:pt x="82142" y="284916"/>
                </a:lnTo>
                <a:lnTo>
                  <a:pt x="72526" y="284105"/>
                </a:lnTo>
                <a:lnTo>
                  <a:pt x="61352" y="283565"/>
                </a:lnTo>
                <a:lnTo>
                  <a:pt x="49141" y="283205"/>
                </a:lnTo>
                <a:lnTo>
                  <a:pt x="40048" y="282012"/>
                </a:lnTo>
                <a:lnTo>
                  <a:pt x="33033" y="280265"/>
                </a:lnTo>
                <a:lnTo>
                  <a:pt x="27404" y="278147"/>
                </a:lnTo>
                <a:lnTo>
                  <a:pt x="21746" y="274831"/>
                </a:lnTo>
                <a:lnTo>
                  <a:pt x="16069" y="270714"/>
                </a:lnTo>
                <a:lnTo>
                  <a:pt x="10380" y="266065"/>
                </a:lnTo>
                <a:lnTo>
                  <a:pt x="4059" y="258360"/>
                </a:lnTo>
                <a:lnTo>
                  <a:pt x="1249" y="251760"/>
                </a:lnTo>
                <a:lnTo>
                  <a:pt x="0" y="245652"/>
                </a:lnTo>
                <a:lnTo>
                  <a:pt x="1985" y="237222"/>
                </a:lnTo>
                <a:lnTo>
                  <a:pt x="3848" y="232307"/>
                </a:lnTo>
                <a:lnTo>
                  <a:pt x="6995" y="228078"/>
                </a:lnTo>
                <a:lnTo>
                  <a:pt x="10998" y="224306"/>
                </a:lnTo>
                <a:lnTo>
                  <a:pt x="15571" y="220839"/>
                </a:lnTo>
                <a:lnTo>
                  <a:pt x="20525" y="216622"/>
                </a:lnTo>
                <a:lnTo>
                  <a:pt x="25733" y="211907"/>
                </a:lnTo>
                <a:lnTo>
                  <a:pt x="31110" y="206857"/>
                </a:lnTo>
                <a:lnTo>
                  <a:pt x="37552" y="201587"/>
                </a:lnTo>
                <a:lnTo>
                  <a:pt x="44704" y="196168"/>
                </a:lnTo>
                <a:lnTo>
                  <a:pt x="52330" y="190650"/>
                </a:lnTo>
                <a:lnTo>
                  <a:pt x="66938" y="182209"/>
                </a:lnTo>
                <a:lnTo>
                  <a:pt x="108570" y="160130"/>
                </a:lnTo>
                <a:lnTo>
                  <a:pt x="128245" y="148527"/>
                </a:lnTo>
                <a:lnTo>
                  <a:pt x="146123" y="136982"/>
                </a:lnTo>
                <a:lnTo>
                  <a:pt x="162805" y="125475"/>
                </a:lnTo>
                <a:lnTo>
                  <a:pt x="174879" y="115899"/>
                </a:lnTo>
                <a:lnTo>
                  <a:pt x="183880" y="107610"/>
                </a:lnTo>
                <a:lnTo>
                  <a:pt x="190834" y="100179"/>
                </a:lnTo>
                <a:lnTo>
                  <a:pt x="197375" y="92368"/>
                </a:lnTo>
                <a:lnTo>
                  <a:pt x="203640" y="84303"/>
                </a:lnTo>
                <a:lnTo>
                  <a:pt x="209722" y="76068"/>
                </a:lnTo>
                <a:lnTo>
                  <a:pt x="214729" y="66769"/>
                </a:lnTo>
                <a:lnTo>
                  <a:pt x="219020" y="56759"/>
                </a:lnTo>
                <a:lnTo>
                  <a:pt x="222832" y="46276"/>
                </a:lnTo>
                <a:lnTo>
                  <a:pt x="224422" y="38334"/>
                </a:lnTo>
                <a:lnTo>
                  <a:pt x="224529" y="32088"/>
                </a:lnTo>
                <a:lnTo>
                  <a:pt x="223648" y="26971"/>
                </a:lnTo>
                <a:lnTo>
                  <a:pt x="220129" y="18745"/>
                </a:lnTo>
                <a:lnTo>
                  <a:pt x="217857" y="15218"/>
                </a:lnTo>
                <a:lnTo>
                  <a:pt x="215390" y="12867"/>
                </a:lnTo>
                <a:lnTo>
                  <a:pt x="212793" y="11300"/>
                </a:lnTo>
                <a:lnTo>
                  <a:pt x="210109" y="10255"/>
                </a:lnTo>
                <a:lnTo>
                  <a:pt x="204587" y="6553"/>
                </a:lnTo>
                <a:lnTo>
                  <a:pt x="201781" y="4233"/>
                </a:lnTo>
                <a:lnTo>
                  <a:pt x="198958" y="2686"/>
                </a:lnTo>
                <a:lnTo>
                  <a:pt x="193281" y="967"/>
                </a:lnTo>
                <a:lnTo>
                  <a:pt x="187582" y="203"/>
                </a:lnTo>
                <a:lnTo>
                  <a:pt x="184730" y="0"/>
                </a:lnTo>
                <a:lnTo>
                  <a:pt x="180922" y="816"/>
                </a:lnTo>
                <a:lnTo>
                  <a:pt x="176479" y="2313"/>
                </a:lnTo>
                <a:lnTo>
                  <a:pt x="171613" y="4264"/>
                </a:lnTo>
                <a:lnTo>
                  <a:pt x="167415" y="5564"/>
                </a:lnTo>
                <a:lnTo>
                  <a:pt x="163665" y="6431"/>
                </a:lnTo>
                <a:lnTo>
                  <a:pt x="160212" y="7009"/>
                </a:lnTo>
                <a:lnTo>
                  <a:pt x="156958" y="9299"/>
                </a:lnTo>
                <a:lnTo>
                  <a:pt x="150801" y="16924"/>
                </a:lnTo>
                <a:lnTo>
                  <a:pt x="137430" y="36477"/>
                </a:lnTo>
                <a:lnTo>
                  <a:pt x="132244" y="46090"/>
                </a:lnTo>
                <a:lnTo>
                  <a:pt x="126883" y="57261"/>
                </a:lnTo>
                <a:lnTo>
                  <a:pt x="121403" y="69470"/>
                </a:lnTo>
                <a:lnTo>
                  <a:pt x="116797" y="82372"/>
                </a:lnTo>
                <a:lnTo>
                  <a:pt x="112774" y="95737"/>
                </a:lnTo>
                <a:lnTo>
                  <a:pt x="109140" y="109408"/>
                </a:lnTo>
                <a:lnTo>
                  <a:pt x="106717" y="124238"/>
                </a:lnTo>
                <a:lnTo>
                  <a:pt x="105102" y="139839"/>
                </a:lnTo>
                <a:lnTo>
                  <a:pt x="104025" y="155955"/>
                </a:lnTo>
                <a:lnTo>
                  <a:pt x="103307" y="174319"/>
                </a:lnTo>
                <a:lnTo>
                  <a:pt x="102154" y="243303"/>
                </a:lnTo>
                <a:lnTo>
                  <a:pt x="102060" y="253506"/>
                </a:lnTo>
                <a:lnTo>
                  <a:pt x="102949" y="262213"/>
                </a:lnTo>
                <a:lnTo>
                  <a:pt x="104495" y="269923"/>
                </a:lnTo>
                <a:lnTo>
                  <a:pt x="106478" y="276968"/>
                </a:lnTo>
                <a:lnTo>
                  <a:pt x="107799" y="284522"/>
                </a:lnTo>
                <a:lnTo>
                  <a:pt x="108681" y="292415"/>
                </a:lnTo>
                <a:lnTo>
                  <a:pt x="109268" y="300535"/>
                </a:lnTo>
                <a:lnTo>
                  <a:pt x="110612" y="307853"/>
                </a:lnTo>
                <a:lnTo>
                  <a:pt x="112461" y="314637"/>
                </a:lnTo>
                <a:lnTo>
                  <a:pt x="114646" y="321065"/>
                </a:lnTo>
                <a:lnTo>
                  <a:pt x="117074" y="330746"/>
                </a:lnTo>
                <a:lnTo>
                  <a:pt x="119016" y="342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"/>
          <p:cNvSpPr/>
          <p:nvPr/>
        </p:nvSpPr>
        <p:spPr>
          <a:xfrm>
            <a:off x="3749039" y="1440265"/>
            <a:ext cx="1071564" cy="291381"/>
          </a:xfrm>
          <a:custGeom>
            <a:avLst/>
            <a:gdLst/>
            <a:ahLst/>
            <a:cxnLst/>
            <a:rect l="0" t="0" r="0" b="0"/>
            <a:pathLst>
              <a:path w="1071564" h="291381">
                <a:moveTo>
                  <a:pt x="0" y="291380"/>
                </a:moveTo>
                <a:lnTo>
                  <a:pt x="9102" y="277727"/>
                </a:lnTo>
                <a:lnTo>
                  <a:pt x="13689" y="272753"/>
                </a:lnTo>
                <a:lnTo>
                  <a:pt x="23864" y="264686"/>
                </a:lnTo>
                <a:lnTo>
                  <a:pt x="34737" y="257926"/>
                </a:lnTo>
                <a:lnTo>
                  <a:pt x="40303" y="254790"/>
                </a:lnTo>
                <a:lnTo>
                  <a:pt x="49028" y="246225"/>
                </a:lnTo>
                <a:lnTo>
                  <a:pt x="52688" y="241274"/>
                </a:lnTo>
                <a:lnTo>
                  <a:pt x="64375" y="233233"/>
                </a:lnTo>
                <a:lnTo>
                  <a:pt x="78141" y="225531"/>
                </a:lnTo>
                <a:lnTo>
                  <a:pt x="84479" y="220811"/>
                </a:lnTo>
                <a:lnTo>
                  <a:pt x="90610" y="215759"/>
                </a:lnTo>
                <a:lnTo>
                  <a:pt x="97554" y="210486"/>
                </a:lnTo>
                <a:lnTo>
                  <a:pt x="112890" y="199547"/>
                </a:lnTo>
                <a:lnTo>
                  <a:pt x="129232" y="190875"/>
                </a:lnTo>
                <a:lnTo>
                  <a:pt x="137590" y="187229"/>
                </a:lnTo>
                <a:lnTo>
                  <a:pt x="148876" y="180988"/>
                </a:lnTo>
                <a:lnTo>
                  <a:pt x="162116" y="173018"/>
                </a:lnTo>
                <a:lnTo>
                  <a:pt x="200435" y="148677"/>
                </a:lnTo>
                <a:lnTo>
                  <a:pt x="210776" y="141952"/>
                </a:lnTo>
                <a:lnTo>
                  <a:pt x="219575" y="134611"/>
                </a:lnTo>
                <a:lnTo>
                  <a:pt x="227346" y="126860"/>
                </a:lnTo>
                <a:lnTo>
                  <a:pt x="234432" y="118835"/>
                </a:lnTo>
                <a:lnTo>
                  <a:pt x="252465" y="99758"/>
                </a:lnTo>
                <a:lnTo>
                  <a:pt x="262607" y="89337"/>
                </a:lnTo>
                <a:lnTo>
                  <a:pt x="271274" y="81437"/>
                </a:lnTo>
                <a:lnTo>
                  <a:pt x="278957" y="75218"/>
                </a:lnTo>
                <a:lnTo>
                  <a:pt x="285984" y="70119"/>
                </a:lnTo>
                <a:lnTo>
                  <a:pt x="291621" y="64815"/>
                </a:lnTo>
                <a:lnTo>
                  <a:pt x="296332" y="59374"/>
                </a:lnTo>
                <a:lnTo>
                  <a:pt x="300425" y="53842"/>
                </a:lnTo>
                <a:lnTo>
                  <a:pt x="304972" y="45155"/>
                </a:lnTo>
                <a:lnTo>
                  <a:pt x="306994" y="37166"/>
                </a:lnTo>
                <a:lnTo>
                  <a:pt x="307533" y="32369"/>
                </a:lnTo>
                <a:lnTo>
                  <a:pt x="307892" y="27266"/>
                </a:lnTo>
                <a:lnTo>
                  <a:pt x="308131" y="21959"/>
                </a:lnTo>
                <a:lnTo>
                  <a:pt x="308397" y="10982"/>
                </a:lnTo>
                <a:lnTo>
                  <a:pt x="307516" y="7293"/>
                </a:lnTo>
                <a:lnTo>
                  <a:pt x="305976" y="4834"/>
                </a:lnTo>
                <a:lnTo>
                  <a:pt x="303997" y="3194"/>
                </a:lnTo>
                <a:lnTo>
                  <a:pt x="301724" y="2101"/>
                </a:lnTo>
                <a:lnTo>
                  <a:pt x="296660" y="886"/>
                </a:lnTo>
                <a:lnTo>
                  <a:pt x="272609" y="0"/>
                </a:lnTo>
                <a:lnTo>
                  <a:pt x="269370" y="924"/>
                </a:lnTo>
                <a:lnTo>
                  <a:pt x="254786" y="9251"/>
                </a:lnTo>
                <a:lnTo>
                  <a:pt x="244683" y="15494"/>
                </a:lnTo>
                <a:lnTo>
                  <a:pt x="239322" y="19826"/>
                </a:lnTo>
                <a:lnTo>
                  <a:pt x="233843" y="24619"/>
                </a:lnTo>
                <a:lnTo>
                  <a:pt x="226381" y="30672"/>
                </a:lnTo>
                <a:lnTo>
                  <a:pt x="207929" y="45017"/>
                </a:lnTo>
                <a:lnTo>
                  <a:pt x="199580" y="51890"/>
                </a:lnTo>
                <a:lnTo>
                  <a:pt x="192108" y="58377"/>
                </a:lnTo>
                <a:lnTo>
                  <a:pt x="185222" y="64607"/>
                </a:lnTo>
                <a:lnTo>
                  <a:pt x="172491" y="76609"/>
                </a:lnTo>
                <a:lnTo>
                  <a:pt x="166430" y="82477"/>
                </a:lnTo>
                <a:lnTo>
                  <a:pt x="159530" y="91151"/>
                </a:lnTo>
                <a:lnTo>
                  <a:pt x="152074" y="101696"/>
                </a:lnTo>
                <a:lnTo>
                  <a:pt x="144245" y="113489"/>
                </a:lnTo>
                <a:lnTo>
                  <a:pt x="138074" y="126114"/>
                </a:lnTo>
                <a:lnTo>
                  <a:pt x="133007" y="139292"/>
                </a:lnTo>
                <a:lnTo>
                  <a:pt x="128677" y="152840"/>
                </a:lnTo>
                <a:lnTo>
                  <a:pt x="124837" y="163778"/>
                </a:lnTo>
                <a:lnTo>
                  <a:pt x="121325" y="172974"/>
                </a:lnTo>
                <a:lnTo>
                  <a:pt x="118031" y="181010"/>
                </a:lnTo>
                <a:lnTo>
                  <a:pt x="116787" y="189225"/>
                </a:lnTo>
                <a:lnTo>
                  <a:pt x="116911" y="197559"/>
                </a:lnTo>
                <a:lnTo>
                  <a:pt x="117946" y="205973"/>
                </a:lnTo>
                <a:lnTo>
                  <a:pt x="119588" y="214439"/>
                </a:lnTo>
                <a:lnTo>
                  <a:pt x="121636" y="222941"/>
                </a:lnTo>
                <a:lnTo>
                  <a:pt x="123953" y="231466"/>
                </a:lnTo>
                <a:lnTo>
                  <a:pt x="126451" y="238102"/>
                </a:lnTo>
                <a:lnTo>
                  <a:pt x="129068" y="243479"/>
                </a:lnTo>
                <a:lnTo>
                  <a:pt x="134516" y="251993"/>
                </a:lnTo>
                <a:lnTo>
                  <a:pt x="140113" y="258952"/>
                </a:lnTo>
                <a:lnTo>
                  <a:pt x="142939" y="261189"/>
                </a:lnTo>
                <a:lnTo>
                  <a:pt x="145775" y="262680"/>
                </a:lnTo>
                <a:lnTo>
                  <a:pt x="166870" y="271161"/>
                </a:lnTo>
                <a:lnTo>
                  <a:pt x="177670" y="272868"/>
                </a:lnTo>
                <a:lnTo>
                  <a:pt x="191360" y="271087"/>
                </a:lnTo>
                <a:lnTo>
                  <a:pt x="215132" y="267270"/>
                </a:lnTo>
                <a:lnTo>
                  <a:pt x="230870" y="265424"/>
                </a:lnTo>
                <a:lnTo>
                  <a:pt x="259035" y="256478"/>
                </a:lnTo>
                <a:lnTo>
                  <a:pt x="280904" y="248336"/>
                </a:lnTo>
                <a:lnTo>
                  <a:pt x="299449" y="239891"/>
                </a:lnTo>
                <a:lnTo>
                  <a:pt x="311206" y="233253"/>
                </a:lnTo>
                <a:lnTo>
                  <a:pt x="317008" y="228816"/>
                </a:lnTo>
                <a:lnTo>
                  <a:pt x="328535" y="219759"/>
                </a:lnTo>
                <a:lnTo>
                  <a:pt x="340009" y="212558"/>
                </a:lnTo>
                <a:lnTo>
                  <a:pt x="348918" y="203643"/>
                </a:lnTo>
                <a:lnTo>
                  <a:pt x="352627" y="198598"/>
                </a:lnTo>
                <a:lnTo>
                  <a:pt x="359288" y="190453"/>
                </a:lnTo>
                <a:lnTo>
                  <a:pt x="366376" y="181754"/>
                </a:lnTo>
                <a:lnTo>
                  <a:pt x="370934" y="175433"/>
                </a:lnTo>
                <a:lnTo>
                  <a:pt x="375877" y="168362"/>
                </a:lnTo>
                <a:lnTo>
                  <a:pt x="380125" y="162695"/>
                </a:lnTo>
                <a:lnTo>
                  <a:pt x="387384" y="153859"/>
                </a:lnTo>
                <a:lnTo>
                  <a:pt x="391247" y="146757"/>
                </a:lnTo>
                <a:lnTo>
                  <a:pt x="394155" y="137641"/>
                </a:lnTo>
                <a:lnTo>
                  <a:pt x="394300" y="144983"/>
                </a:lnTo>
                <a:lnTo>
                  <a:pt x="394320" y="153607"/>
                </a:lnTo>
                <a:lnTo>
                  <a:pt x="393372" y="157621"/>
                </a:lnTo>
                <a:lnTo>
                  <a:pt x="389780" y="164621"/>
                </a:lnTo>
                <a:lnTo>
                  <a:pt x="387548" y="170908"/>
                </a:lnTo>
                <a:lnTo>
                  <a:pt x="385604" y="177829"/>
                </a:lnTo>
                <a:lnTo>
                  <a:pt x="383752" y="182342"/>
                </a:lnTo>
                <a:lnTo>
                  <a:pt x="381565" y="187255"/>
                </a:lnTo>
                <a:lnTo>
                  <a:pt x="379154" y="193388"/>
                </a:lnTo>
                <a:lnTo>
                  <a:pt x="373936" y="207823"/>
                </a:lnTo>
                <a:lnTo>
                  <a:pt x="372163" y="214720"/>
                </a:lnTo>
                <a:lnTo>
                  <a:pt x="370981" y="221223"/>
                </a:lnTo>
                <a:lnTo>
                  <a:pt x="370194" y="227464"/>
                </a:lnTo>
                <a:lnTo>
                  <a:pt x="369669" y="232577"/>
                </a:lnTo>
                <a:lnTo>
                  <a:pt x="369085" y="240797"/>
                </a:lnTo>
                <a:lnTo>
                  <a:pt x="368826" y="247626"/>
                </a:lnTo>
                <a:lnTo>
                  <a:pt x="368756" y="250781"/>
                </a:lnTo>
                <a:lnTo>
                  <a:pt x="369663" y="253836"/>
                </a:lnTo>
                <a:lnTo>
                  <a:pt x="373210" y="259771"/>
                </a:lnTo>
                <a:lnTo>
                  <a:pt x="375489" y="261735"/>
                </a:lnTo>
                <a:lnTo>
                  <a:pt x="377961" y="263044"/>
                </a:lnTo>
                <a:lnTo>
                  <a:pt x="380562" y="263917"/>
                </a:lnTo>
                <a:lnTo>
                  <a:pt x="383248" y="263546"/>
                </a:lnTo>
                <a:lnTo>
                  <a:pt x="385991" y="262346"/>
                </a:lnTo>
                <a:lnTo>
                  <a:pt x="405972" y="250938"/>
                </a:lnTo>
                <a:lnTo>
                  <a:pt x="417362" y="242673"/>
                </a:lnTo>
                <a:lnTo>
                  <a:pt x="427112" y="237030"/>
                </a:lnTo>
                <a:lnTo>
                  <a:pt x="433331" y="231334"/>
                </a:lnTo>
                <a:lnTo>
                  <a:pt x="440335" y="223727"/>
                </a:lnTo>
                <a:lnTo>
                  <a:pt x="447862" y="214845"/>
                </a:lnTo>
                <a:lnTo>
                  <a:pt x="453832" y="207019"/>
                </a:lnTo>
                <a:lnTo>
                  <a:pt x="458765" y="199897"/>
                </a:lnTo>
                <a:lnTo>
                  <a:pt x="463006" y="193244"/>
                </a:lnTo>
                <a:lnTo>
                  <a:pt x="467738" y="187855"/>
                </a:lnTo>
                <a:lnTo>
                  <a:pt x="478077" y="179329"/>
                </a:lnTo>
                <a:lnTo>
                  <a:pt x="483500" y="174769"/>
                </a:lnTo>
                <a:lnTo>
                  <a:pt x="489021" y="169824"/>
                </a:lnTo>
                <a:lnTo>
                  <a:pt x="494607" y="164623"/>
                </a:lnTo>
                <a:lnTo>
                  <a:pt x="501188" y="157345"/>
                </a:lnTo>
                <a:lnTo>
                  <a:pt x="508433" y="148683"/>
                </a:lnTo>
                <a:lnTo>
                  <a:pt x="516121" y="139099"/>
                </a:lnTo>
                <a:lnTo>
                  <a:pt x="523151" y="132709"/>
                </a:lnTo>
                <a:lnTo>
                  <a:pt x="529742" y="128449"/>
                </a:lnTo>
                <a:lnTo>
                  <a:pt x="550661" y="119914"/>
                </a:lnTo>
                <a:lnTo>
                  <a:pt x="565731" y="115160"/>
                </a:lnTo>
                <a:lnTo>
                  <a:pt x="592283" y="111858"/>
                </a:lnTo>
                <a:lnTo>
                  <a:pt x="594881" y="112643"/>
                </a:lnTo>
                <a:lnTo>
                  <a:pt x="596613" y="114120"/>
                </a:lnTo>
                <a:lnTo>
                  <a:pt x="599489" y="118300"/>
                </a:lnTo>
                <a:lnTo>
                  <a:pt x="603942" y="123333"/>
                </a:lnTo>
                <a:lnTo>
                  <a:pt x="605511" y="127913"/>
                </a:lnTo>
                <a:lnTo>
                  <a:pt x="606557" y="133825"/>
                </a:lnTo>
                <a:lnTo>
                  <a:pt x="607254" y="140623"/>
                </a:lnTo>
                <a:lnTo>
                  <a:pt x="607718" y="147060"/>
                </a:lnTo>
                <a:lnTo>
                  <a:pt x="608029" y="153257"/>
                </a:lnTo>
                <a:lnTo>
                  <a:pt x="608235" y="159293"/>
                </a:lnTo>
                <a:lnTo>
                  <a:pt x="607420" y="166174"/>
                </a:lnTo>
                <a:lnTo>
                  <a:pt x="605925" y="173619"/>
                </a:lnTo>
                <a:lnTo>
                  <a:pt x="603975" y="181440"/>
                </a:lnTo>
                <a:lnTo>
                  <a:pt x="601722" y="188559"/>
                </a:lnTo>
                <a:lnTo>
                  <a:pt x="599269" y="195210"/>
                </a:lnTo>
                <a:lnTo>
                  <a:pt x="596680" y="201549"/>
                </a:lnTo>
                <a:lnTo>
                  <a:pt x="593050" y="207680"/>
                </a:lnTo>
                <a:lnTo>
                  <a:pt x="588724" y="213672"/>
                </a:lnTo>
                <a:lnTo>
                  <a:pt x="583936" y="219572"/>
                </a:lnTo>
                <a:lnTo>
                  <a:pt x="578838" y="225411"/>
                </a:lnTo>
                <a:lnTo>
                  <a:pt x="573534" y="231208"/>
                </a:lnTo>
                <a:lnTo>
                  <a:pt x="560437" y="245098"/>
                </a:lnTo>
                <a:lnTo>
                  <a:pt x="563726" y="239378"/>
                </a:lnTo>
                <a:lnTo>
                  <a:pt x="567270" y="233851"/>
                </a:lnTo>
                <a:lnTo>
                  <a:pt x="573748" y="225172"/>
                </a:lnTo>
                <a:lnTo>
                  <a:pt x="576809" y="221523"/>
                </a:lnTo>
                <a:lnTo>
                  <a:pt x="585290" y="214930"/>
                </a:lnTo>
                <a:lnTo>
                  <a:pt x="595409" y="207872"/>
                </a:lnTo>
                <a:lnTo>
                  <a:pt x="600774" y="203323"/>
                </a:lnTo>
                <a:lnTo>
                  <a:pt x="606256" y="198385"/>
                </a:lnTo>
                <a:lnTo>
                  <a:pt x="619968" y="190359"/>
                </a:lnTo>
                <a:lnTo>
                  <a:pt x="634634" y="182664"/>
                </a:lnTo>
                <a:lnTo>
                  <a:pt x="641212" y="177945"/>
                </a:lnTo>
                <a:lnTo>
                  <a:pt x="647503" y="172894"/>
                </a:lnTo>
                <a:lnTo>
                  <a:pt x="659572" y="164742"/>
                </a:lnTo>
                <a:lnTo>
                  <a:pt x="665457" y="161234"/>
                </a:lnTo>
                <a:lnTo>
                  <a:pt x="677077" y="157337"/>
                </a:lnTo>
                <a:lnTo>
                  <a:pt x="682842" y="156298"/>
                </a:lnTo>
                <a:lnTo>
                  <a:pt x="691788" y="152603"/>
                </a:lnTo>
                <a:lnTo>
                  <a:pt x="702180" y="145168"/>
                </a:lnTo>
                <a:lnTo>
                  <a:pt x="705292" y="142470"/>
                </a:lnTo>
                <a:lnTo>
                  <a:pt x="708320" y="140672"/>
                </a:lnTo>
                <a:lnTo>
                  <a:pt x="714224" y="138673"/>
                </a:lnTo>
                <a:lnTo>
                  <a:pt x="722903" y="137548"/>
                </a:lnTo>
                <a:lnTo>
                  <a:pt x="724823" y="139295"/>
                </a:lnTo>
                <a:lnTo>
                  <a:pt x="726103" y="142365"/>
                </a:lnTo>
                <a:lnTo>
                  <a:pt x="727526" y="150856"/>
                </a:lnTo>
                <a:lnTo>
                  <a:pt x="727905" y="155787"/>
                </a:lnTo>
                <a:lnTo>
                  <a:pt x="728157" y="160980"/>
                </a:lnTo>
                <a:lnTo>
                  <a:pt x="727373" y="167299"/>
                </a:lnTo>
                <a:lnTo>
                  <a:pt x="725898" y="174369"/>
                </a:lnTo>
                <a:lnTo>
                  <a:pt x="723962" y="181940"/>
                </a:lnTo>
                <a:lnTo>
                  <a:pt x="722672" y="190797"/>
                </a:lnTo>
                <a:lnTo>
                  <a:pt x="721811" y="200512"/>
                </a:lnTo>
                <a:lnTo>
                  <a:pt x="721238" y="210799"/>
                </a:lnTo>
                <a:lnTo>
                  <a:pt x="721808" y="217657"/>
                </a:lnTo>
                <a:lnTo>
                  <a:pt x="723140" y="222228"/>
                </a:lnTo>
                <a:lnTo>
                  <a:pt x="729567" y="231203"/>
                </a:lnTo>
                <a:lnTo>
                  <a:pt x="732123" y="234117"/>
                </a:lnTo>
                <a:lnTo>
                  <a:pt x="734779" y="236059"/>
                </a:lnTo>
                <a:lnTo>
                  <a:pt x="740272" y="238218"/>
                </a:lnTo>
                <a:lnTo>
                  <a:pt x="753269" y="239433"/>
                </a:lnTo>
                <a:lnTo>
                  <a:pt x="757450" y="238651"/>
                </a:lnTo>
                <a:lnTo>
                  <a:pt x="776083" y="230552"/>
                </a:lnTo>
                <a:lnTo>
                  <a:pt x="793554" y="224340"/>
                </a:lnTo>
                <a:lnTo>
                  <a:pt x="820368" y="215229"/>
                </a:lnTo>
                <a:lnTo>
                  <a:pt x="831710" y="210133"/>
                </a:lnTo>
                <a:lnTo>
                  <a:pt x="841176" y="204830"/>
                </a:lnTo>
                <a:lnTo>
                  <a:pt x="849392" y="199390"/>
                </a:lnTo>
                <a:lnTo>
                  <a:pt x="855821" y="193858"/>
                </a:lnTo>
                <a:lnTo>
                  <a:pt x="861060" y="188265"/>
                </a:lnTo>
                <a:lnTo>
                  <a:pt x="865505" y="182632"/>
                </a:lnTo>
                <a:lnTo>
                  <a:pt x="872984" y="173832"/>
                </a:lnTo>
                <a:lnTo>
                  <a:pt x="880436" y="164841"/>
                </a:lnTo>
                <a:lnTo>
                  <a:pt x="885090" y="158443"/>
                </a:lnTo>
                <a:lnTo>
                  <a:pt x="890097" y="151320"/>
                </a:lnTo>
                <a:lnTo>
                  <a:pt x="894388" y="142762"/>
                </a:lnTo>
                <a:lnTo>
                  <a:pt x="898202" y="133246"/>
                </a:lnTo>
                <a:lnTo>
                  <a:pt x="901696" y="123092"/>
                </a:lnTo>
                <a:lnTo>
                  <a:pt x="904026" y="115371"/>
                </a:lnTo>
                <a:lnTo>
                  <a:pt x="905579" y="109270"/>
                </a:lnTo>
                <a:lnTo>
                  <a:pt x="906615" y="104251"/>
                </a:lnTo>
                <a:lnTo>
                  <a:pt x="906352" y="100905"/>
                </a:lnTo>
                <a:lnTo>
                  <a:pt x="905225" y="98674"/>
                </a:lnTo>
                <a:lnTo>
                  <a:pt x="903521" y="97187"/>
                </a:lnTo>
                <a:lnTo>
                  <a:pt x="901432" y="97148"/>
                </a:lnTo>
                <a:lnTo>
                  <a:pt x="899088" y="98074"/>
                </a:lnTo>
                <a:lnTo>
                  <a:pt x="896572" y="99644"/>
                </a:lnTo>
                <a:lnTo>
                  <a:pt x="888697" y="101389"/>
                </a:lnTo>
                <a:lnTo>
                  <a:pt x="883930" y="101854"/>
                </a:lnTo>
                <a:lnTo>
                  <a:pt x="879799" y="103117"/>
                </a:lnTo>
                <a:lnTo>
                  <a:pt x="872670" y="107060"/>
                </a:lnTo>
                <a:lnTo>
                  <a:pt x="863786" y="114527"/>
                </a:lnTo>
                <a:lnTo>
                  <a:pt x="858750" y="119185"/>
                </a:lnTo>
                <a:lnTo>
                  <a:pt x="848075" y="129441"/>
                </a:lnTo>
                <a:lnTo>
                  <a:pt x="842560" y="134843"/>
                </a:lnTo>
                <a:lnTo>
                  <a:pt x="837932" y="142254"/>
                </a:lnTo>
                <a:lnTo>
                  <a:pt x="833894" y="151005"/>
                </a:lnTo>
                <a:lnTo>
                  <a:pt x="830250" y="160649"/>
                </a:lnTo>
                <a:lnTo>
                  <a:pt x="827820" y="168031"/>
                </a:lnTo>
                <a:lnTo>
                  <a:pt x="826200" y="173905"/>
                </a:lnTo>
                <a:lnTo>
                  <a:pt x="824400" y="182971"/>
                </a:lnTo>
                <a:lnTo>
                  <a:pt x="823600" y="190175"/>
                </a:lnTo>
                <a:lnTo>
                  <a:pt x="825292" y="194383"/>
                </a:lnTo>
                <a:lnTo>
                  <a:pt x="828325" y="199093"/>
                </a:lnTo>
                <a:lnTo>
                  <a:pt x="832252" y="204137"/>
                </a:lnTo>
                <a:lnTo>
                  <a:pt x="839155" y="212283"/>
                </a:lnTo>
                <a:lnTo>
                  <a:pt x="842329" y="215788"/>
                </a:lnTo>
                <a:lnTo>
                  <a:pt x="846351" y="218126"/>
                </a:lnTo>
                <a:lnTo>
                  <a:pt x="871984" y="226735"/>
                </a:lnTo>
                <a:lnTo>
                  <a:pt x="902468" y="229998"/>
                </a:lnTo>
                <a:lnTo>
                  <a:pt x="935856" y="231101"/>
                </a:lnTo>
                <a:lnTo>
                  <a:pt x="977457" y="231336"/>
                </a:lnTo>
                <a:lnTo>
                  <a:pt x="999576" y="228816"/>
                </a:lnTo>
                <a:lnTo>
                  <a:pt x="1021471" y="224521"/>
                </a:lnTo>
                <a:lnTo>
                  <a:pt x="1028643" y="222042"/>
                </a:lnTo>
                <a:lnTo>
                  <a:pt x="1071563" y="2056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"/>
          <p:cNvSpPr/>
          <p:nvPr/>
        </p:nvSpPr>
        <p:spPr>
          <a:xfrm>
            <a:off x="4743450" y="1337310"/>
            <a:ext cx="418208" cy="335776"/>
          </a:xfrm>
          <a:custGeom>
            <a:avLst/>
            <a:gdLst/>
            <a:ahLst/>
            <a:cxnLst/>
            <a:rect l="0" t="0" r="0" b="0"/>
            <a:pathLst>
              <a:path w="418208" h="335776">
                <a:moveTo>
                  <a:pt x="240029" y="0"/>
                </a:moveTo>
                <a:lnTo>
                  <a:pt x="240029" y="28414"/>
                </a:lnTo>
                <a:lnTo>
                  <a:pt x="238125" y="38945"/>
                </a:lnTo>
                <a:lnTo>
                  <a:pt x="234950" y="51681"/>
                </a:lnTo>
                <a:lnTo>
                  <a:pt x="230928" y="65886"/>
                </a:lnTo>
                <a:lnTo>
                  <a:pt x="228246" y="78214"/>
                </a:lnTo>
                <a:lnTo>
                  <a:pt x="226459" y="89290"/>
                </a:lnTo>
                <a:lnTo>
                  <a:pt x="225268" y="99531"/>
                </a:lnTo>
                <a:lnTo>
                  <a:pt x="223521" y="108264"/>
                </a:lnTo>
                <a:lnTo>
                  <a:pt x="221404" y="115991"/>
                </a:lnTo>
                <a:lnTo>
                  <a:pt x="219040" y="123047"/>
                </a:lnTo>
                <a:lnTo>
                  <a:pt x="216511" y="135371"/>
                </a:lnTo>
                <a:lnTo>
                  <a:pt x="213874" y="151207"/>
                </a:lnTo>
                <a:lnTo>
                  <a:pt x="211162" y="169385"/>
                </a:lnTo>
                <a:lnTo>
                  <a:pt x="208402" y="183408"/>
                </a:lnTo>
                <a:lnTo>
                  <a:pt x="205610" y="194662"/>
                </a:lnTo>
                <a:lnTo>
                  <a:pt x="199967" y="213199"/>
                </a:lnTo>
                <a:lnTo>
                  <a:pt x="194284" y="230962"/>
                </a:lnTo>
                <a:lnTo>
                  <a:pt x="190482" y="240652"/>
                </a:lnTo>
                <a:lnTo>
                  <a:pt x="186043" y="250922"/>
                </a:lnTo>
                <a:lnTo>
                  <a:pt x="176983" y="270588"/>
                </a:lnTo>
                <a:lnTo>
                  <a:pt x="169781" y="285679"/>
                </a:lnTo>
                <a:lnTo>
                  <a:pt x="165575" y="292370"/>
                </a:lnTo>
                <a:lnTo>
                  <a:pt x="160866" y="298736"/>
                </a:lnTo>
                <a:lnTo>
                  <a:pt x="155821" y="304884"/>
                </a:lnTo>
                <a:lnTo>
                  <a:pt x="147676" y="314257"/>
                </a:lnTo>
                <a:lnTo>
                  <a:pt x="140881" y="322549"/>
                </a:lnTo>
                <a:lnTo>
                  <a:pt x="134686" y="332585"/>
                </a:lnTo>
                <a:lnTo>
                  <a:pt x="132653" y="335071"/>
                </a:lnTo>
                <a:lnTo>
                  <a:pt x="131298" y="335775"/>
                </a:lnTo>
                <a:lnTo>
                  <a:pt x="130394" y="335292"/>
                </a:lnTo>
                <a:lnTo>
                  <a:pt x="129792" y="334018"/>
                </a:lnTo>
                <a:lnTo>
                  <a:pt x="129122" y="330062"/>
                </a:lnTo>
                <a:lnTo>
                  <a:pt x="130849" y="324816"/>
                </a:lnTo>
                <a:lnTo>
                  <a:pt x="133905" y="317509"/>
                </a:lnTo>
                <a:lnTo>
                  <a:pt x="137847" y="308828"/>
                </a:lnTo>
                <a:lnTo>
                  <a:pt x="157048" y="269304"/>
                </a:lnTo>
                <a:lnTo>
                  <a:pt x="162801" y="258594"/>
                </a:lnTo>
                <a:lnTo>
                  <a:pt x="167589" y="250501"/>
                </a:lnTo>
                <a:lnTo>
                  <a:pt x="171733" y="244153"/>
                </a:lnTo>
                <a:lnTo>
                  <a:pt x="181418" y="234560"/>
                </a:lnTo>
                <a:lnTo>
                  <a:pt x="186668" y="230668"/>
                </a:lnTo>
                <a:lnTo>
                  <a:pt x="195041" y="221264"/>
                </a:lnTo>
                <a:lnTo>
                  <a:pt x="198607" y="216089"/>
                </a:lnTo>
                <a:lnTo>
                  <a:pt x="207650" y="207799"/>
                </a:lnTo>
                <a:lnTo>
                  <a:pt x="218971" y="200940"/>
                </a:lnTo>
                <a:lnTo>
                  <a:pt x="225990" y="197777"/>
                </a:lnTo>
                <a:lnTo>
                  <a:pt x="233527" y="194716"/>
                </a:lnTo>
                <a:lnTo>
                  <a:pt x="240457" y="192676"/>
                </a:lnTo>
                <a:lnTo>
                  <a:pt x="253237" y="190408"/>
                </a:lnTo>
                <a:lnTo>
                  <a:pt x="265267" y="189401"/>
                </a:lnTo>
                <a:lnTo>
                  <a:pt x="277916" y="188953"/>
                </a:lnTo>
                <a:lnTo>
                  <a:pt x="313104" y="188642"/>
                </a:lnTo>
                <a:lnTo>
                  <a:pt x="320179" y="189578"/>
                </a:lnTo>
                <a:lnTo>
                  <a:pt x="327753" y="191156"/>
                </a:lnTo>
                <a:lnTo>
                  <a:pt x="335659" y="193159"/>
                </a:lnTo>
                <a:lnTo>
                  <a:pt x="342835" y="195448"/>
                </a:lnTo>
                <a:lnTo>
                  <a:pt x="355889" y="200530"/>
                </a:lnTo>
                <a:lnTo>
                  <a:pt x="368040" y="205964"/>
                </a:lnTo>
                <a:lnTo>
                  <a:pt x="385591" y="214379"/>
                </a:lnTo>
                <a:lnTo>
                  <a:pt x="396164" y="220057"/>
                </a:lnTo>
                <a:lnTo>
                  <a:pt x="407470" y="228608"/>
                </a:lnTo>
                <a:lnTo>
                  <a:pt x="413826" y="234318"/>
                </a:lnTo>
                <a:lnTo>
                  <a:pt x="415901" y="238127"/>
                </a:lnTo>
                <a:lnTo>
                  <a:pt x="418207" y="247439"/>
                </a:lnTo>
                <a:lnTo>
                  <a:pt x="417870" y="253542"/>
                </a:lnTo>
                <a:lnTo>
                  <a:pt x="416692" y="260468"/>
                </a:lnTo>
                <a:lnTo>
                  <a:pt x="414955" y="267942"/>
                </a:lnTo>
                <a:lnTo>
                  <a:pt x="411891" y="273878"/>
                </a:lnTo>
                <a:lnTo>
                  <a:pt x="403408" y="283013"/>
                </a:lnTo>
                <a:lnTo>
                  <a:pt x="387921" y="298062"/>
                </a:lnTo>
                <a:lnTo>
                  <a:pt x="381487" y="301578"/>
                </a:lnTo>
                <a:lnTo>
                  <a:pt x="374339" y="303922"/>
                </a:lnTo>
                <a:lnTo>
                  <a:pt x="366717" y="305484"/>
                </a:lnTo>
                <a:lnTo>
                  <a:pt x="358778" y="307479"/>
                </a:lnTo>
                <a:lnTo>
                  <a:pt x="350627" y="309761"/>
                </a:lnTo>
                <a:lnTo>
                  <a:pt x="342336" y="312234"/>
                </a:lnTo>
                <a:lnTo>
                  <a:pt x="332999" y="313884"/>
                </a:lnTo>
                <a:lnTo>
                  <a:pt x="322964" y="314983"/>
                </a:lnTo>
                <a:lnTo>
                  <a:pt x="312465" y="315716"/>
                </a:lnTo>
                <a:lnTo>
                  <a:pt x="302607" y="317157"/>
                </a:lnTo>
                <a:lnTo>
                  <a:pt x="293178" y="319071"/>
                </a:lnTo>
                <a:lnTo>
                  <a:pt x="284034" y="321299"/>
                </a:lnTo>
                <a:lnTo>
                  <a:pt x="271271" y="322784"/>
                </a:lnTo>
                <a:lnTo>
                  <a:pt x="256095" y="323774"/>
                </a:lnTo>
                <a:lnTo>
                  <a:pt x="239310" y="324434"/>
                </a:lnTo>
                <a:lnTo>
                  <a:pt x="179280" y="325363"/>
                </a:lnTo>
                <a:lnTo>
                  <a:pt x="162382" y="324541"/>
                </a:lnTo>
                <a:lnTo>
                  <a:pt x="148260" y="323041"/>
                </a:lnTo>
                <a:lnTo>
                  <a:pt x="91409" y="313788"/>
                </a:lnTo>
                <a:lnTo>
                  <a:pt x="79037" y="312062"/>
                </a:lnTo>
                <a:lnTo>
                  <a:pt x="68883" y="310911"/>
                </a:lnTo>
                <a:lnTo>
                  <a:pt x="60210" y="310144"/>
                </a:lnTo>
                <a:lnTo>
                  <a:pt x="52522" y="308680"/>
                </a:lnTo>
                <a:lnTo>
                  <a:pt x="45492" y="30675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"/>
          <p:cNvSpPr/>
          <p:nvPr/>
        </p:nvSpPr>
        <p:spPr>
          <a:xfrm>
            <a:off x="4134802" y="1431607"/>
            <a:ext cx="60008" cy="17146"/>
          </a:xfrm>
          <a:custGeom>
            <a:avLst/>
            <a:gdLst/>
            <a:ahLst/>
            <a:cxnLst/>
            <a:rect l="0" t="0" r="0" b="0"/>
            <a:pathLst>
              <a:path w="60008" h="17146">
                <a:moveTo>
                  <a:pt x="0" y="17145"/>
                </a:moveTo>
                <a:lnTo>
                  <a:pt x="13652" y="8043"/>
                </a:lnTo>
                <a:lnTo>
                  <a:pt x="19579" y="5362"/>
                </a:lnTo>
                <a:lnTo>
                  <a:pt x="25435" y="3575"/>
                </a:lnTo>
                <a:lnTo>
                  <a:pt x="31244" y="2383"/>
                </a:lnTo>
                <a:lnTo>
                  <a:pt x="36069" y="1589"/>
                </a:lnTo>
                <a:lnTo>
                  <a:pt x="40239" y="1059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"/>
          <p:cNvSpPr/>
          <p:nvPr/>
        </p:nvSpPr>
        <p:spPr>
          <a:xfrm>
            <a:off x="3047709" y="3094672"/>
            <a:ext cx="332714" cy="158939"/>
          </a:xfrm>
          <a:custGeom>
            <a:avLst/>
            <a:gdLst/>
            <a:ahLst/>
            <a:cxnLst/>
            <a:rect l="0" t="0" r="0" b="0"/>
            <a:pathLst>
              <a:path w="332714" h="158939">
                <a:moveTo>
                  <a:pt x="221270" y="0"/>
                </a:moveTo>
                <a:lnTo>
                  <a:pt x="212169" y="13653"/>
                </a:lnTo>
                <a:lnTo>
                  <a:pt x="208535" y="18627"/>
                </a:lnTo>
                <a:lnTo>
                  <a:pt x="205161" y="22895"/>
                </a:lnTo>
                <a:lnTo>
                  <a:pt x="201958" y="26694"/>
                </a:lnTo>
                <a:lnTo>
                  <a:pt x="197918" y="30178"/>
                </a:lnTo>
                <a:lnTo>
                  <a:pt x="193320" y="33454"/>
                </a:lnTo>
                <a:lnTo>
                  <a:pt x="188349" y="36590"/>
                </a:lnTo>
                <a:lnTo>
                  <a:pt x="183130" y="39633"/>
                </a:lnTo>
                <a:lnTo>
                  <a:pt x="177746" y="42615"/>
                </a:lnTo>
                <a:lnTo>
                  <a:pt x="166684" y="48468"/>
                </a:lnTo>
                <a:lnTo>
                  <a:pt x="106485" y="78814"/>
                </a:lnTo>
                <a:lnTo>
                  <a:pt x="99979" y="81118"/>
                </a:lnTo>
                <a:lnTo>
                  <a:pt x="93737" y="82654"/>
                </a:lnTo>
                <a:lnTo>
                  <a:pt x="87670" y="83677"/>
                </a:lnTo>
                <a:lnTo>
                  <a:pt x="77911" y="88170"/>
                </a:lnTo>
                <a:lnTo>
                  <a:pt x="65690" y="94975"/>
                </a:lnTo>
                <a:lnTo>
                  <a:pt x="40681" y="109839"/>
                </a:lnTo>
                <a:lnTo>
                  <a:pt x="11775" y="125931"/>
                </a:lnTo>
                <a:lnTo>
                  <a:pt x="6559" y="127407"/>
                </a:lnTo>
                <a:lnTo>
                  <a:pt x="3834" y="127800"/>
                </a:lnTo>
                <a:lnTo>
                  <a:pt x="2018" y="129015"/>
                </a:lnTo>
                <a:lnTo>
                  <a:pt x="807" y="130778"/>
                </a:lnTo>
                <a:lnTo>
                  <a:pt x="0" y="132905"/>
                </a:lnTo>
                <a:lnTo>
                  <a:pt x="414" y="134323"/>
                </a:lnTo>
                <a:lnTo>
                  <a:pt x="1643" y="135269"/>
                </a:lnTo>
                <a:lnTo>
                  <a:pt x="3415" y="135899"/>
                </a:lnTo>
                <a:lnTo>
                  <a:pt x="10459" y="136787"/>
                </a:lnTo>
                <a:lnTo>
                  <a:pt x="54985" y="137049"/>
                </a:lnTo>
                <a:lnTo>
                  <a:pt x="72314" y="138039"/>
                </a:lnTo>
                <a:lnTo>
                  <a:pt x="88629" y="139651"/>
                </a:lnTo>
                <a:lnTo>
                  <a:pt x="104267" y="141678"/>
                </a:lnTo>
                <a:lnTo>
                  <a:pt x="152124" y="146471"/>
                </a:lnTo>
                <a:lnTo>
                  <a:pt x="180888" y="149082"/>
                </a:lnTo>
                <a:lnTo>
                  <a:pt x="204826" y="150823"/>
                </a:lnTo>
                <a:lnTo>
                  <a:pt x="225548" y="151984"/>
                </a:lnTo>
                <a:lnTo>
                  <a:pt x="244124" y="152758"/>
                </a:lnTo>
                <a:lnTo>
                  <a:pt x="260319" y="154226"/>
                </a:lnTo>
                <a:lnTo>
                  <a:pt x="274926" y="156157"/>
                </a:lnTo>
                <a:lnTo>
                  <a:pt x="288473" y="158398"/>
                </a:lnTo>
                <a:lnTo>
                  <a:pt x="298457" y="158938"/>
                </a:lnTo>
                <a:lnTo>
                  <a:pt x="306066" y="158346"/>
                </a:lnTo>
                <a:lnTo>
                  <a:pt x="312090" y="157000"/>
                </a:lnTo>
                <a:lnTo>
                  <a:pt x="321325" y="155502"/>
                </a:lnTo>
                <a:lnTo>
                  <a:pt x="332713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"/>
          <p:cNvSpPr/>
          <p:nvPr/>
        </p:nvSpPr>
        <p:spPr>
          <a:xfrm>
            <a:off x="3423284" y="3034664"/>
            <a:ext cx="41672" cy="222887"/>
          </a:xfrm>
          <a:custGeom>
            <a:avLst/>
            <a:gdLst/>
            <a:ahLst/>
            <a:cxnLst/>
            <a:rect l="0" t="0" r="0" b="0"/>
            <a:pathLst>
              <a:path w="41672" h="222887">
                <a:moveTo>
                  <a:pt x="34291" y="0"/>
                </a:moveTo>
                <a:lnTo>
                  <a:pt x="38841" y="9102"/>
                </a:lnTo>
                <a:lnTo>
                  <a:pt x="40182" y="12736"/>
                </a:lnTo>
                <a:lnTo>
                  <a:pt x="41076" y="16111"/>
                </a:lnTo>
                <a:lnTo>
                  <a:pt x="41671" y="19313"/>
                </a:lnTo>
                <a:lnTo>
                  <a:pt x="41116" y="25258"/>
                </a:lnTo>
                <a:lnTo>
                  <a:pt x="39794" y="33031"/>
                </a:lnTo>
                <a:lnTo>
                  <a:pt x="37959" y="42024"/>
                </a:lnTo>
                <a:lnTo>
                  <a:pt x="30827" y="81984"/>
                </a:lnTo>
                <a:lnTo>
                  <a:pt x="29124" y="93709"/>
                </a:lnTo>
                <a:lnTo>
                  <a:pt x="27989" y="103430"/>
                </a:lnTo>
                <a:lnTo>
                  <a:pt x="27232" y="111816"/>
                </a:lnTo>
                <a:lnTo>
                  <a:pt x="25775" y="120264"/>
                </a:lnTo>
                <a:lnTo>
                  <a:pt x="23851" y="128754"/>
                </a:lnTo>
                <a:lnTo>
                  <a:pt x="21616" y="137271"/>
                </a:lnTo>
                <a:lnTo>
                  <a:pt x="16592" y="159435"/>
                </a:lnTo>
                <a:lnTo>
                  <a:pt x="13919" y="172012"/>
                </a:lnTo>
                <a:lnTo>
                  <a:pt x="12137" y="181350"/>
                </a:lnTo>
                <a:lnTo>
                  <a:pt x="10949" y="188528"/>
                </a:lnTo>
                <a:lnTo>
                  <a:pt x="10157" y="194266"/>
                </a:lnTo>
                <a:lnTo>
                  <a:pt x="8677" y="200948"/>
                </a:lnTo>
                <a:lnTo>
                  <a:pt x="6737" y="208261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"/>
          <p:cNvSpPr/>
          <p:nvPr/>
        </p:nvSpPr>
        <p:spPr>
          <a:xfrm>
            <a:off x="3605508" y="2997935"/>
            <a:ext cx="212113" cy="259616"/>
          </a:xfrm>
          <a:custGeom>
            <a:avLst/>
            <a:gdLst/>
            <a:ahLst/>
            <a:cxnLst/>
            <a:rect l="0" t="0" r="0" b="0"/>
            <a:pathLst>
              <a:path w="212113" h="259616">
                <a:moveTo>
                  <a:pt x="212112" y="182462"/>
                </a:moveTo>
                <a:lnTo>
                  <a:pt x="200180" y="194394"/>
                </a:lnTo>
                <a:lnTo>
                  <a:pt x="197490" y="196132"/>
                </a:lnTo>
                <a:lnTo>
                  <a:pt x="191960" y="198062"/>
                </a:lnTo>
                <a:lnTo>
                  <a:pt x="188200" y="198577"/>
                </a:lnTo>
                <a:lnTo>
                  <a:pt x="183788" y="198921"/>
                </a:lnTo>
                <a:lnTo>
                  <a:pt x="178942" y="199150"/>
                </a:lnTo>
                <a:lnTo>
                  <a:pt x="173806" y="200255"/>
                </a:lnTo>
                <a:lnTo>
                  <a:pt x="168477" y="201944"/>
                </a:lnTo>
                <a:lnTo>
                  <a:pt x="163020" y="204022"/>
                </a:lnTo>
                <a:lnTo>
                  <a:pt x="157476" y="205408"/>
                </a:lnTo>
                <a:lnTo>
                  <a:pt x="151875" y="206332"/>
                </a:lnTo>
                <a:lnTo>
                  <a:pt x="146237" y="206948"/>
                </a:lnTo>
                <a:lnTo>
                  <a:pt x="135810" y="207358"/>
                </a:lnTo>
                <a:lnTo>
                  <a:pt x="75181" y="208072"/>
                </a:lnTo>
                <a:lnTo>
                  <a:pt x="64627" y="207155"/>
                </a:lnTo>
                <a:lnTo>
                  <a:pt x="52829" y="205592"/>
                </a:lnTo>
                <a:lnTo>
                  <a:pt x="40200" y="203597"/>
                </a:lnTo>
                <a:lnTo>
                  <a:pt x="30829" y="202267"/>
                </a:lnTo>
                <a:lnTo>
                  <a:pt x="23629" y="201380"/>
                </a:lnTo>
                <a:lnTo>
                  <a:pt x="17877" y="200789"/>
                </a:lnTo>
                <a:lnTo>
                  <a:pt x="13089" y="199443"/>
                </a:lnTo>
                <a:lnTo>
                  <a:pt x="8945" y="197592"/>
                </a:lnTo>
                <a:lnTo>
                  <a:pt x="5230" y="195407"/>
                </a:lnTo>
                <a:lnTo>
                  <a:pt x="2753" y="192997"/>
                </a:lnTo>
                <a:lnTo>
                  <a:pt x="1102" y="190438"/>
                </a:lnTo>
                <a:lnTo>
                  <a:pt x="0" y="187779"/>
                </a:lnTo>
                <a:lnTo>
                  <a:pt x="219" y="185054"/>
                </a:lnTo>
                <a:lnTo>
                  <a:pt x="1317" y="182285"/>
                </a:lnTo>
                <a:lnTo>
                  <a:pt x="5078" y="176669"/>
                </a:lnTo>
                <a:lnTo>
                  <a:pt x="9924" y="170997"/>
                </a:lnTo>
                <a:lnTo>
                  <a:pt x="15408" y="166246"/>
                </a:lnTo>
                <a:lnTo>
                  <a:pt x="22873" y="160222"/>
                </a:lnTo>
                <a:lnTo>
                  <a:pt x="31660" y="153348"/>
                </a:lnTo>
                <a:lnTo>
                  <a:pt x="39423" y="146860"/>
                </a:lnTo>
                <a:lnTo>
                  <a:pt x="46503" y="140630"/>
                </a:lnTo>
                <a:lnTo>
                  <a:pt x="53129" y="134571"/>
                </a:lnTo>
                <a:lnTo>
                  <a:pt x="59450" y="129580"/>
                </a:lnTo>
                <a:lnTo>
                  <a:pt x="65570" y="125300"/>
                </a:lnTo>
                <a:lnTo>
                  <a:pt x="71555" y="121494"/>
                </a:lnTo>
                <a:lnTo>
                  <a:pt x="77449" y="117051"/>
                </a:lnTo>
                <a:lnTo>
                  <a:pt x="83284" y="112185"/>
                </a:lnTo>
                <a:lnTo>
                  <a:pt x="89080" y="107036"/>
                </a:lnTo>
                <a:lnTo>
                  <a:pt x="100598" y="96234"/>
                </a:lnTo>
                <a:lnTo>
                  <a:pt x="106337" y="90687"/>
                </a:lnTo>
                <a:lnTo>
                  <a:pt x="112067" y="86036"/>
                </a:lnTo>
                <a:lnTo>
                  <a:pt x="117793" y="81983"/>
                </a:lnTo>
                <a:lnTo>
                  <a:pt x="123515" y="78328"/>
                </a:lnTo>
                <a:lnTo>
                  <a:pt x="129235" y="73987"/>
                </a:lnTo>
                <a:lnTo>
                  <a:pt x="134953" y="69188"/>
                </a:lnTo>
                <a:lnTo>
                  <a:pt x="140670" y="64083"/>
                </a:lnTo>
                <a:lnTo>
                  <a:pt x="157182" y="48252"/>
                </a:lnTo>
                <a:lnTo>
                  <a:pt x="166919" y="38696"/>
                </a:lnTo>
                <a:lnTo>
                  <a:pt x="174363" y="30421"/>
                </a:lnTo>
                <a:lnTo>
                  <a:pt x="180279" y="22999"/>
                </a:lnTo>
                <a:lnTo>
                  <a:pt x="185174" y="16146"/>
                </a:lnTo>
                <a:lnTo>
                  <a:pt x="188439" y="10624"/>
                </a:lnTo>
                <a:lnTo>
                  <a:pt x="190615" y="5991"/>
                </a:lnTo>
                <a:lnTo>
                  <a:pt x="192065" y="1950"/>
                </a:lnTo>
                <a:lnTo>
                  <a:pt x="192080" y="208"/>
                </a:lnTo>
                <a:lnTo>
                  <a:pt x="191137" y="0"/>
                </a:lnTo>
                <a:lnTo>
                  <a:pt x="189556" y="813"/>
                </a:lnTo>
                <a:lnTo>
                  <a:pt x="185260" y="1717"/>
                </a:lnTo>
                <a:lnTo>
                  <a:pt x="182780" y="1958"/>
                </a:lnTo>
                <a:lnTo>
                  <a:pt x="179222" y="4976"/>
                </a:lnTo>
                <a:lnTo>
                  <a:pt x="174945" y="9845"/>
                </a:lnTo>
                <a:lnTo>
                  <a:pt x="170189" y="15949"/>
                </a:lnTo>
                <a:lnTo>
                  <a:pt x="166066" y="20971"/>
                </a:lnTo>
                <a:lnTo>
                  <a:pt x="162364" y="25271"/>
                </a:lnTo>
                <a:lnTo>
                  <a:pt x="158944" y="29091"/>
                </a:lnTo>
                <a:lnTo>
                  <a:pt x="155712" y="33542"/>
                </a:lnTo>
                <a:lnTo>
                  <a:pt x="152604" y="38415"/>
                </a:lnTo>
                <a:lnTo>
                  <a:pt x="149580" y="43568"/>
                </a:lnTo>
                <a:lnTo>
                  <a:pt x="146611" y="48908"/>
                </a:lnTo>
                <a:lnTo>
                  <a:pt x="140773" y="59922"/>
                </a:lnTo>
                <a:lnTo>
                  <a:pt x="137882" y="68384"/>
                </a:lnTo>
                <a:lnTo>
                  <a:pt x="135003" y="78788"/>
                </a:lnTo>
                <a:lnTo>
                  <a:pt x="132131" y="90485"/>
                </a:lnTo>
                <a:lnTo>
                  <a:pt x="129264" y="100190"/>
                </a:lnTo>
                <a:lnTo>
                  <a:pt x="126399" y="108564"/>
                </a:lnTo>
                <a:lnTo>
                  <a:pt x="123538" y="116052"/>
                </a:lnTo>
                <a:lnTo>
                  <a:pt x="122582" y="123901"/>
                </a:lnTo>
                <a:lnTo>
                  <a:pt x="122898" y="131991"/>
                </a:lnTo>
                <a:lnTo>
                  <a:pt x="124061" y="140242"/>
                </a:lnTo>
                <a:lnTo>
                  <a:pt x="124836" y="149553"/>
                </a:lnTo>
                <a:lnTo>
                  <a:pt x="125353" y="159570"/>
                </a:lnTo>
                <a:lnTo>
                  <a:pt x="125697" y="170058"/>
                </a:lnTo>
                <a:lnTo>
                  <a:pt x="127832" y="181813"/>
                </a:lnTo>
                <a:lnTo>
                  <a:pt x="131160" y="194412"/>
                </a:lnTo>
                <a:lnTo>
                  <a:pt x="135284" y="207574"/>
                </a:lnTo>
                <a:lnTo>
                  <a:pt x="139938" y="219206"/>
                </a:lnTo>
                <a:lnTo>
                  <a:pt x="144946" y="229818"/>
                </a:lnTo>
                <a:lnTo>
                  <a:pt x="160676" y="2596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"/>
          <p:cNvSpPr/>
          <p:nvPr/>
        </p:nvSpPr>
        <p:spPr>
          <a:xfrm>
            <a:off x="3855881" y="3060382"/>
            <a:ext cx="244632" cy="154306"/>
          </a:xfrm>
          <a:custGeom>
            <a:avLst/>
            <a:gdLst/>
            <a:ahLst/>
            <a:cxnLst/>
            <a:rect l="0" t="0" r="0" b="0"/>
            <a:pathLst>
              <a:path w="244632" h="154306">
                <a:moveTo>
                  <a:pt x="158906" y="0"/>
                </a:moveTo>
                <a:lnTo>
                  <a:pt x="149805" y="4551"/>
                </a:lnTo>
                <a:lnTo>
                  <a:pt x="142796" y="9325"/>
                </a:lnTo>
                <a:lnTo>
                  <a:pt x="139593" y="11932"/>
                </a:lnTo>
                <a:lnTo>
                  <a:pt x="135554" y="14622"/>
                </a:lnTo>
                <a:lnTo>
                  <a:pt x="130955" y="17368"/>
                </a:lnTo>
                <a:lnTo>
                  <a:pt x="125985" y="20151"/>
                </a:lnTo>
                <a:lnTo>
                  <a:pt x="121718" y="22959"/>
                </a:lnTo>
                <a:lnTo>
                  <a:pt x="117922" y="25784"/>
                </a:lnTo>
                <a:lnTo>
                  <a:pt x="114438" y="28619"/>
                </a:lnTo>
                <a:lnTo>
                  <a:pt x="108306" y="32415"/>
                </a:lnTo>
                <a:lnTo>
                  <a:pt x="100407" y="36850"/>
                </a:lnTo>
                <a:lnTo>
                  <a:pt x="91332" y="41711"/>
                </a:lnTo>
                <a:lnTo>
                  <a:pt x="83377" y="46858"/>
                </a:lnTo>
                <a:lnTo>
                  <a:pt x="76168" y="52193"/>
                </a:lnTo>
                <a:lnTo>
                  <a:pt x="69458" y="57656"/>
                </a:lnTo>
                <a:lnTo>
                  <a:pt x="63079" y="61297"/>
                </a:lnTo>
                <a:lnTo>
                  <a:pt x="56921" y="63725"/>
                </a:lnTo>
                <a:lnTo>
                  <a:pt x="50911" y="65343"/>
                </a:lnTo>
                <a:lnTo>
                  <a:pt x="45952" y="67374"/>
                </a:lnTo>
                <a:lnTo>
                  <a:pt x="41693" y="69681"/>
                </a:lnTo>
                <a:lnTo>
                  <a:pt x="37901" y="72172"/>
                </a:lnTo>
                <a:lnTo>
                  <a:pt x="34422" y="74784"/>
                </a:lnTo>
                <a:lnTo>
                  <a:pt x="31149" y="77479"/>
                </a:lnTo>
                <a:lnTo>
                  <a:pt x="28015" y="80228"/>
                </a:lnTo>
                <a:lnTo>
                  <a:pt x="24973" y="83013"/>
                </a:lnTo>
                <a:lnTo>
                  <a:pt x="19053" y="88647"/>
                </a:lnTo>
                <a:lnTo>
                  <a:pt x="556" y="106921"/>
                </a:lnTo>
                <a:lnTo>
                  <a:pt x="0" y="109381"/>
                </a:lnTo>
                <a:lnTo>
                  <a:pt x="581" y="111973"/>
                </a:lnTo>
                <a:lnTo>
                  <a:pt x="1921" y="114654"/>
                </a:lnTo>
                <a:lnTo>
                  <a:pt x="3767" y="116441"/>
                </a:lnTo>
                <a:lnTo>
                  <a:pt x="5950" y="117632"/>
                </a:lnTo>
                <a:lnTo>
                  <a:pt x="11868" y="119909"/>
                </a:lnTo>
                <a:lnTo>
                  <a:pt x="16113" y="121849"/>
                </a:lnTo>
                <a:lnTo>
                  <a:pt x="20849" y="124095"/>
                </a:lnTo>
                <a:lnTo>
                  <a:pt x="28767" y="126545"/>
                </a:lnTo>
                <a:lnTo>
                  <a:pt x="38809" y="129131"/>
                </a:lnTo>
                <a:lnTo>
                  <a:pt x="50267" y="131808"/>
                </a:lnTo>
                <a:lnTo>
                  <a:pt x="60762" y="133592"/>
                </a:lnTo>
                <a:lnTo>
                  <a:pt x="70617" y="134781"/>
                </a:lnTo>
                <a:lnTo>
                  <a:pt x="80044" y="135574"/>
                </a:lnTo>
                <a:lnTo>
                  <a:pt x="88234" y="136103"/>
                </a:lnTo>
                <a:lnTo>
                  <a:pt x="102413" y="136690"/>
                </a:lnTo>
                <a:lnTo>
                  <a:pt x="109814" y="137799"/>
                </a:lnTo>
                <a:lnTo>
                  <a:pt x="117606" y="139491"/>
                </a:lnTo>
                <a:lnTo>
                  <a:pt x="125658" y="141572"/>
                </a:lnTo>
                <a:lnTo>
                  <a:pt x="135788" y="142959"/>
                </a:lnTo>
                <a:lnTo>
                  <a:pt x="147304" y="143883"/>
                </a:lnTo>
                <a:lnTo>
                  <a:pt x="159744" y="144500"/>
                </a:lnTo>
                <a:lnTo>
                  <a:pt x="171847" y="145863"/>
                </a:lnTo>
                <a:lnTo>
                  <a:pt x="183726" y="147725"/>
                </a:lnTo>
                <a:lnTo>
                  <a:pt x="195455" y="149918"/>
                </a:lnTo>
                <a:lnTo>
                  <a:pt x="206132" y="151381"/>
                </a:lnTo>
                <a:lnTo>
                  <a:pt x="216108" y="152355"/>
                </a:lnTo>
                <a:lnTo>
                  <a:pt x="244631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"/>
          <p:cNvSpPr/>
          <p:nvPr/>
        </p:nvSpPr>
        <p:spPr>
          <a:xfrm>
            <a:off x="4121587" y="3000385"/>
            <a:ext cx="236101" cy="205730"/>
          </a:xfrm>
          <a:custGeom>
            <a:avLst/>
            <a:gdLst/>
            <a:ahLst/>
            <a:cxnLst/>
            <a:rect l="0" t="0" r="0" b="0"/>
            <a:pathLst>
              <a:path w="236101" h="205730">
                <a:moveTo>
                  <a:pt x="21788" y="34279"/>
                </a:moveTo>
                <a:lnTo>
                  <a:pt x="35440" y="25178"/>
                </a:lnTo>
                <a:lnTo>
                  <a:pt x="40414" y="21544"/>
                </a:lnTo>
                <a:lnTo>
                  <a:pt x="44683" y="18169"/>
                </a:lnTo>
                <a:lnTo>
                  <a:pt x="48481" y="14967"/>
                </a:lnTo>
                <a:lnTo>
                  <a:pt x="55241" y="11409"/>
                </a:lnTo>
                <a:lnTo>
                  <a:pt x="62373" y="8875"/>
                </a:lnTo>
                <a:lnTo>
                  <a:pt x="66942" y="6865"/>
                </a:lnTo>
                <a:lnTo>
                  <a:pt x="71893" y="4574"/>
                </a:lnTo>
                <a:lnTo>
                  <a:pt x="77099" y="3046"/>
                </a:lnTo>
                <a:lnTo>
                  <a:pt x="82474" y="2027"/>
                </a:lnTo>
                <a:lnTo>
                  <a:pt x="87963" y="1348"/>
                </a:lnTo>
                <a:lnTo>
                  <a:pt x="92574" y="895"/>
                </a:lnTo>
                <a:lnTo>
                  <a:pt x="96601" y="593"/>
                </a:lnTo>
                <a:lnTo>
                  <a:pt x="103615" y="258"/>
                </a:lnTo>
                <a:lnTo>
                  <a:pt x="109908" y="109"/>
                </a:lnTo>
                <a:lnTo>
                  <a:pt x="149617" y="0"/>
                </a:lnTo>
                <a:lnTo>
                  <a:pt x="153680" y="949"/>
                </a:lnTo>
                <a:lnTo>
                  <a:pt x="160734" y="4543"/>
                </a:lnTo>
                <a:lnTo>
                  <a:pt x="162996" y="7788"/>
                </a:lnTo>
                <a:lnTo>
                  <a:pt x="164504" y="11856"/>
                </a:lnTo>
                <a:lnTo>
                  <a:pt x="165509" y="16473"/>
                </a:lnTo>
                <a:lnTo>
                  <a:pt x="165227" y="20504"/>
                </a:lnTo>
                <a:lnTo>
                  <a:pt x="164087" y="24143"/>
                </a:lnTo>
                <a:lnTo>
                  <a:pt x="162373" y="27522"/>
                </a:lnTo>
                <a:lnTo>
                  <a:pt x="160470" y="33816"/>
                </a:lnTo>
                <a:lnTo>
                  <a:pt x="159962" y="36828"/>
                </a:lnTo>
                <a:lnTo>
                  <a:pt x="156859" y="42715"/>
                </a:lnTo>
                <a:lnTo>
                  <a:pt x="154697" y="45618"/>
                </a:lnTo>
                <a:lnTo>
                  <a:pt x="150399" y="50411"/>
                </a:lnTo>
                <a:lnTo>
                  <a:pt x="138003" y="63357"/>
                </a:lnTo>
                <a:lnTo>
                  <a:pt x="131650" y="68904"/>
                </a:lnTo>
                <a:lnTo>
                  <a:pt x="125509" y="73555"/>
                </a:lnTo>
                <a:lnTo>
                  <a:pt x="119510" y="77609"/>
                </a:lnTo>
                <a:lnTo>
                  <a:pt x="113606" y="81263"/>
                </a:lnTo>
                <a:lnTo>
                  <a:pt x="107765" y="84652"/>
                </a:lnTo>
                <a:lnTo>
                  <a:pt x="101966" y="87864"/>
                </a:lnTo>
                <a:lnTo>
                  <a:pt x="95242" y="91910"/>
                </a:lnTo>
                <a:lnTo>
                  <a:pt x="80151" y="101486"/>
                </a:lnTo>
                <a:lnTo>
                  <a:pt x="71174" y="106706"/>
                </a:lnTo>
                <a:lnTo>
                  <a:pt x="61380" y="112091"/>
                </a:lnTo>
                <a:lnTo>
                  <a:pt x="51040" y="117586"/>
                </a:lnTo>
                <a:lnTo>
                  <a:pt x="43194" y="122203"/>
                </a:lnTo>
                <a:lnTo>
                  <a:pt x="37011" y="126233"/>
                </a:lnTo>
                <a:lnTo>
                  <a:pt x="31936" y="129871"/>
                </a:lnTo>
                <a:lnTo>
                  <a:pt x="11142" y="144095"/>
                </a:lnTo>
                <a:lnTo>
                  <a:pt x="6118" y="148447"/>
                </a:lnTo>
                <a:lnTo>
                  <a:pt x="2769" y="152301"/>
                </a:lnTo>
                <a:lnTo>
                  <a:pt x="536" y="155823"/>
                </a:lnTo>
                <a:lnTo>
                  <a:pt x="0" y="159124"/>
                </a:lnTo>
                <a:lnTo>
                  <a:pt x="595" y="162277"/>
                </a:lnTo>
                <a:lnTo>
                  <a:pt x="1944" y="165331"/>
                </a:lnTo>
                <a:lnTo>
                  <a:pt x="3796" y="167367"/>
                </a:lnTo>
                <a:lnTo>
                  <a:pt x="5983" y="168725"/>
                </a:lnTo>
                <a:lnTo>
                  <a:pt x="8394" y="169630"/>
                </a:lnTo>
                <a:lnTo>
                  <a:pt x="13612" y="173175"/>
                </a:lnTo>
                <a:lnTo>
                  <a:pt x="16337" y="175454"/>
                </a:lnTo>
                <a:lnTo>
                  <a:pt x="21012" y="176973"/>
                </a:lnTo>
                <a:lnTo>
                  <a:pt x="26985" y="177986"/>
                </a:lnTo>
                <a:lnTo>
                  <a:pt x="33825" y="178662"/>
                </a:lnTo>
                <a:lnTo>
                  <a:pt x="43147" y="180064"/>
                </a:lnTo>
                <a:lnTo>
                  <a:pt x="66206" y="184163"/>
                </a:lnTo>
                <a:lnTo>
                  <a:pt x="77117" y="185637"/>
                </a:lnTo>
                <a:lnTo>
                  <a:pt x="87249" y="186619"/>
                </a:lnTo>
                <a:lnTo>
                  <a:pt x="96861" y="187274"/>
                </a:lnTo>
                <a:lnTo>
                  <a:pt x="107079" y="187711"/>
                </a:lnTo>
                <a:lnTo>
                  <a:pt x="128593" y="188196"/>
                </a:lnTo>
                <a:lnTo>
                  <a:pt x="144426" y="190231"/>
                </a:lnTo>
                <a:lnTo>
                  <a:pt x="236100" y="2057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"/>
          <p:cNvSpPr/>
          <p:nvPr/>
        </p:nvSpPr>
        <p:spPr>
          <a:xfrm>
            <a:off x="2760637" y="3643312"/>
            <a:ext cx="285458" cy="145734"/>
          </a:xfrm>
          <a:custGeom>
            <a:avLst/>
            <a:gdLst/>
            <a:ahLst/>
            <a:cxnLst/>
            <a:rect l="0" t="0" r="0" b="0"/>
            <a:pathLst>
              <a:path w="285458" h="145734">
                <a:moveTo>
                  <a:pt x="182588" y="0"/>
                </a:moveTo>
                <a:lnTo>
                  <a:pt x="182588" y="4551"/>
                </a:lnTo>
                <a:lnTo>
                  <a:pt x="181635" y="6844"/>
                </a:lnTo>
                <a:lnTo>
                  <a:pt x="180048" y="9325"/>
                </a:lnTo>
                <a:lnTo>
                  <a:pt x="178037" y="11932"/>
                </a:lnTo>
                <a:lnTo>
                  <a:pt x="174791" y="14622"/>
                </a:lnTo>
                <a:lnTo>
                  <a:pt x="170722" y="17368"/>
                </a:lnTo>
                <a:lnTo>
                  <a:pt x="166105" y="20151"/>
                </a:lnTo>
                <a:lnTo>
                  <a:pt x="145735" y="30864"/>
                </a:lnTo>
                <a:lnTo>
                  <a:pt x="104293" y="51922"/>
                </a:lnTo>
                <a:lnTo>
                  <a:pt x="96102" y="55570"/>
                </a:lnTo>
                <a:lnTo>
                  <a:pt x="87783" y="58954"/>
                </a:lnTo>
                <a:lnTo>
                  <a:pt x="79379" y="62163"/>
                </a:lnTo>
                <a:lnTo>
                  <a:pt x="71872" y="64302"/>
                </a:lnTo>
                <a:lnTo>
                  <a:pt x="64962" y="65728"/>
                </a:lnTo>
                <a:lnTo>
                  <a:pt x="58451" y="66678"/>
                </a:lnTo>
                <a:lnTo>
                  <a:pt x="51252" y="69217"/>
                </a:lnTo>
                <a:lnTo>
                  <a:pt x="43596" y="72815"/>
                </a:lnTo>
                <a:lnTo>
                  <a:pt x="28421" y="80940"/>
                </a:lnTo>
                <a:lnTo>
                  <a:pt x="15327" y="87726"/>
                </a:lnTo>
                <a:lnTo>
                  <a:pt x="10120" y="90869"/>
                </a:lnTo>
                <a:lnTo>
                  <a:pt x="5697" y="93917"/>
                </a:lnTo>
                <a:lnTo>
                  <a:pt x="1795" y="96901"/>
                </a:lnTo>
                <a:lnTo>
                  <a:pt x="147" y="98891"/>
                </a:lnTo>
                <a:lnTo>
                  <a:pt x="0" y="100217"/>
                </a:lnTo>
                <a:lnTo>
                  <a:pt x="855" y="101102"/>
                </a:lnTo>
                <a:lnTo>
                  <a:pt x="1425" y="102643"/>
                </a:lnTo>
                <a:lnTo>
                  <a:pt x="2058" y="106897"/>
                </a:lnTo>
                <a:lnTo>
                  <a:pt x="3180" y="108412"/>
                </a:lnTo>
                <a:lnTo>
                  <a:pt x="4880" y="109422"/>
                </a:lnTo>
                <a:lnTo>
                  <a:pt x="10261" y="111497"/>
                </a:lnTo>
                <a:lnTo>
                  <a:pt x="19003" y="115594"/>
                </a:lnTo>
                <a:lnTo>
                  <a:pt x="27811" y="118021"/>
                </a:lnTo>
                <a:lnTo>
                  <a:pt x="39398" y="120590"/>
                </a:lnTo>
                <a:lnTo>
                  <a:pt x="52838" y="123256"/>
                </a:lnTo>
                <a:lnTo>
                  <a:pt x="64655" y="125033"/>
                </a:lnTo>
                <a:lnTo>
                  <a:pt x="75391" y="126218"/>
                </a:lnTo>
                <a:lnTo>
                  <a:pt x="85406" y="127008"/>
                </a:lnTo>
                <a:lnTo>
                  <a:pt x="94940" y="127534"/>
                </a:lnTo>
                <a:lnTo>
                  <a:pt x="113153" y="128120"/>
                </a:lnTo>
                <a:lnTo>
                  <a:pt x="121058" y="129228"/>
                </a:lnTo>
                <a:lnTo>
                  <a:pt x="128233" y="130920"/>
                </a:lnTo>
                <a:lnTo>
                  <a:pt x="134921" y="133000"/>
                </a:lnTo>
                <a:lnTo>
                  <a:pt x="145095" y="134386"/>
                </a:lnTo>
                <a:lnTo>
                  <a:pt x="157592" y="135311"/>
                </a:lnTo>
                <a:lnTo>
                  <a:pt x="171639" y="135927"/>
                </a:lnTo>
                <a:lnTo>
                  <a:pt x="184814" y="137291"/>
                </a:lnTo>
                <a:lnTo>
                  <a:pt x="197406" y="139152"/>
                </a:lnTo>
                <a:lnTo>
                  <a:pt x="285457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"/>
          <p:cNvSpPr/>
          <p:nvPr/>
        </p:nvSpPr>
        <p:spPr>
          <a:xfrm>
            <a:off x="3092591" y="3583304"/>
            <a:ext cx="13512" cy="240032"/>
          </a:xfrm>
          <a:custGeom>
            <a:avLst/>
            <a:gdLst/>
            <a:ahLst/>
            <a:cxnLst/>
            <a:rect l="0" t="0" r="0" b="0"/>
            <a:pathLst>
              <a:path w="13512" h="240032">
                <a:moveTo>
                  <a:pt x="4938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1"/>
                </a:lnTo>
                <a:lnTo>
                  <a:pt x="2109" y="4552"/>
                </a:lnTo>
                <a:lnTo>
                  <a:pt x="3052" y="7797"/>
                </a:lnTo>
                <a:lnTo>
                  <a:pt x="3681" y="11866"/>
                </a:lnTo>
                <a:lnTo>
                  <a:pt x="4100" y="16483"/>
                </a:lnTo>
                <a:lnTo>
                  <a:pt x="4380" y="25276"/>
                </a:lnTo>
                <a:lnTo>
                  <a:pt x="4890" y="94283"/>
                </a:lnTo>
                <a:lnTo>
                  <a:pt x="4932" y="147119"/>
                </a:lnTo>
                <a:lnTo>
                  <a:pt x="5887" y="155229"/>
                </a:lnTo>
                <a:lnTo>
                  <a:pt x="7475" y="163494"/>
                </a:lnTo>
                <a:lnTo>
                  <a:pt x="9487" y="171861"/>
                </a:lnTo>
                <a:lnTo>
                  <a:pt x="10829" y="180297"/>
                </a:lnTo>
                <a:lnTo>
                  <a:pt x="11723" y="188778"/>
                </a:lnTo>
                <a:lnTo>
                  <a:pt x="12716" y="203917"/>
                </a:lnTo>
                <a:lnTo>
                  <a:pt x="13158" y="213820"/>
                </a:lnTo>
                <a:lnTo>
                  <a:pt x="13511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"/>
          <p:cNvSpPr/>
          <p:nvPr/>
        </p:nvSpPr>
        <p:spPr>
          <a:xfrm>
            <a:off x="3270044" y="3523822"/>
            <a:ext cx="213249" cy="265224"/>
          </a:xfrm>
          <a:custGeom>
            <a:avLst/>
            <a:gdLst/>
            <a:ahLst/>
            <a:cxnLst/>
            <a:rect l="0" t="0" r="0" b="0"/>
            <a:pathLst>
              <a:path w="213249" h="265224">
                <a:moveTo>
                  <a:pt x="213248" y="213788"/>
                </a:moveTo>
                <a:lnTo>
                  <a:pt x="199596" y="222889"/>
                </a:lnTo>
                <a:lnTo>
                  <a:pt x="193669" y="225570"/>
                </a:lnTo>
                <a:lnTo>
                  <a:pt x="187813" y="227358"/>
                </a:lnTo>
                <a:lnTo>
                  <a:pt x="182004" y="228549"/>
                </a:lnTo>
                <a:lnTo>
                  <a:pt x="176226" y="229344"/>
                </a:lnTo>
                <a:lnTo>
                  <a:pt x="170469" y="229873"/>
                </a:lnTo>
                <a:lnTo>
                  <a:pt x="164726" y="230227"/>
                </a:lnTo>
                <a:lnTo>
                  <a:pt x="155182" y="231414"/>
                </a:lnTo>
                <a:lnTo>
                  <a:pt x="129339" y="235274"/>
                </a:lnTo>
                <a:lnTo>
                  <a:pt x="118256" y="236684"/>
                </a:lnTo>
                <a:lnTo>
                  <a:pt x="108962" y="237625"/>
                </a:lnTo>
                <a:lnTo>
                  <a:pt x="100862" y="238251"/>
                </a:lnTo>
                <a:lnTo>
                  <a:pt x="88794" y="237717"/>
                </a:lnTo>
                <a:lnTo>
                  <a:pt x="74081" y="236408"/>
                </a:lnTo>
                <a:lnTo>
                  <a:pt x="57605" y="234583"/>
                </a:lnTo>
                <a:lnTo>
                  <a:pt x="45669" y="232414"/>
                </a:lnTo>
                <a:lnTo>
                  <a:pt x="36759" y="230015"/>
                </a:lnTo>
                <a:lnTo>
                  <a:pt x="29866" y="227463"/>
                </a:lnTo>
                <a:lnTo>
                  <a:pt x="23366" y="224810"/>
                </a:lnTo>
                <a:lnTo>
                  <a:pt x="17127" y="222088"/>
                </a:lnTo>
                <a:lnTo>
                  <a:pt x="11063" y="219322"/>
                </a:lnTo>
                <a:lnTo>
                  <a:pt x="7021" y="215572"/>
                </a:lnTo>
                <a:lnTo>
                  <a:pt x="4326" y="211167"/>
                </a:lnTo>
                <a:lnTo>
                  <a:pt x="2529" y="206326"/>
                </a:lnTo>
                <a:lnTo>
                  <a:pt x="533" y="198406"/>
                </a:lnTo>
                <a:lnTo>
                  <a:pt x="0" y="194961"/>
                </a:lnTo>
                <a:lnTo>
                  <a:pt x="598" y="189806"/>
                </a:lnTo>
                <a:lnTo>
                  <a:pt x="1949" y="183513"/>
                </a:lnTo>
                <a:lnTo>
                  <a:pt x="3802" y="176459"/>
                </a:lnTo>
                <a:lnTo>
                  <a:pt x="6942" y="170804"/>
                </a:lnTo>
                <a:lnTo>
                  <a:pt x="10941" y="166083"/>
                </a:lnTo>
                <a:lnTo>
                  <a:pt x="15512" y="161982"/>
                </a:lnTo>
                <a:lnTo>
                  <a:pt x="25670" y="152345"/>
                </a:lnTo>
                <a:lnTo>
                  <a:pt x="52264" y="126086"/>
                </a:lnTo>
                <a:lnTo>
                  <a:pt x="61158" y="115315"/>
                </a:lnTo>
                <a:lnTo>
                  <a:pt x="70897" y="102419"/>
                </a:lnTo>
                <a:lnTo>
                  <a:pt x="81200" y="88107"/>
                </a:lnTo>
                <a:lnTo>
                  <a:pt x="88068" y="77613"/>
                </a:lnTo>
                <a:lnTo>
                  <a:pt x="92648" y="69664"/>
                </a:lnTo>
                <a:lnTo>
                  <a:pt x="95700" y="63413"/>
                </a:lnTo>
                <a:lnTo>
                  <a:pt x="98688" y="56388"/>
                </a:lnTo>
                <a:lnTo>
                  <a:pt x="101632" y="48847"/>
                </a:lnTo>
                <a:lnTo>
                  <a:pt x="104548" y="40962"/>
                </a:lnTo>
                <a:lnTo>
                  <a:pt x="106491" y="34753"/>
                </a:lnTo>
                <a:lnTo>
                  <a:pt x="107787" y="29661"/>
                </a:lnTo>
                <a:lnTo>
                  <a:pt x="109226" y="21464"/>
                </a:lnTo>
                <a:lnTo>
                  <a:pt x="109866" y="14645"/>
                </a:lnTo>
                <a:lnTo>
                  <a:pt x="109084" y="11493"/>
                </a:lnTo>
                <a:lnTo>
                  <a:pt x="104386" y="3459"/>
                </a:lnTo>
                <a:lnTo>
                  <a:pt x="102952" y="1246"/>
                </a:lnTo>
                <a:lnTo>
                  <a:pt x="101618" y="656"/>
                </a:lnTo>
                <a:lnTo>
                  <a:pt x="97594" y="0"/>
                </a:lnTo>
                <a:lnTo>
                  <a:pt x="96140" y="777"/>
                </a:lnTo>
                <a:lnTo>
                  <a:pt x="95171" y="2248"/>
                </a:lnTo>
                <a:lnTo>
                  <a:pt x="93142" y="7375"/>
                </a:lnTo>
                <a:lnTo>
                  <a:pt x="89065" y="16004"/>
                </a:lnTo>
                <a:lnTo>
                  <a:pt x="87597" y="20972"/>
                </a:lnTo>
                <a:lnTo>
                  <a:pt x="86618" y="26189"/>
                </a:lnTo>
                <a:lnTo>
                  <a:pt x="85966" y="31572"/>
                </a:lnTo>
                <a:lnTo>
                  <a:pt x="84578" y="37065"/>
                </a:lnTo>
                <a:lnTo>
                  <a:pt x="82700" y="42633"/>
                </a:lnTo>
                <a:lnTo>
                  <a:pt x="80496" y="48249"/>
                </a:lnTo>
                <a:lnTo>
                  <a:pt x="79979" y="53899"/>
                </a:lnTo>
                <a:lnTo>
                  <a:pt x="80587" y="59570"/>
                </a:lnTo>
                <a:lnTo>
                  <a:pt x="81945" y="65256"/>
                </a:lnTo>
                <a:lnTo>
                  <a:pt x="82850" y="71904"/>
                </a:lnTo>
                <a:lnTo>
                  <a:pt x="83454" y="79194"/>
                </a:lnTo>
                <a:lnTo>
                  <a:pt x="83856" y="86911"/>
                </a:lnTo>
                <a:lnTo>
                  <a:pt x="84303" y="110725"/>
                </a:lnTo>
                <a:lnTo>
                  <a:pt x="84422" y="125077"/>
                </a:lnTo>
                <a:lnTo>
                  <a:pt x="86406" y="140360"/>
                </a:lnTo>
                <a:lnTo>
                  <a:pt x="89635" y="156263"/>
                </a:lnTo>
                <a:lnTo>
                  <a:pt x="93692" y="172581"/>
                </a:lnTo>
                <a:lnTo>
                  <a:pt x="96396" y="185363"/>
                </a:lnTo>
                <a:lnTo>
                  <a:pt x="98200" y="195791"/>
                </a:lnTo>
                <a:lnTo>
                  <a:pt x="99401" y="204647"/>
                </a:lnTo>
                <a:lnTo>
                  <a:pt x="101155" y="214362"/>
                </a:lnTo>
                <a:lnTo>
                  <a:pt x="103277" y="224648"/>
                </a:lnTo>
                <a:lnTo>
                  <a:pt x="105644" y="235315"/>
                </a:lnTo>
                <a:lnTo>
                  <a:pt x="107222" y="243379"/>
                </a:lnTo>
                <a:lnTo>
                  <a:pt x="108274" y="249708"/>
                </a:lnTo>
                <a:lnTo>
                  <a:pt x="118951" y="2652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"/>
          <p:cNvSpPr/>
          <p:nvPr/>
        </p:nvSpPr>
        <p:spPr>
          <a:xfrm>
            <a:off x="3586162" y="3549150"/>
            <a:ext cx="221021" cy="222751"/>
          </a:xfrm>
          <a:custGeom>
            <a:avLst/>
            <a:gdLst/>
            <a:ahLst/>
            <a:cxnLst/>
            <a:rect l="0" t="0" r="0" b="0"/>
            <a:pathLst>
              <a:path w="221021" h="222751">
                <a:moveTo>
                  <a:pt x="0" y="17010"/>
                </a:moveTo>
                <a:lnTo>
                  <a:pt x="13652" y="12459"/>
                </a:lnTo>
                <a:lnTo>
                  <a:pt x="18627" y="10166"/>
                </a:lnTo>
                <a:lnTo>
                  <a:pt x="22895" y="7684"/>
                </a:lnTo>
                <a:lnTo>
                  <a:pt x="26694" y="5078"/>
                </a:lnTo>
                <a:lnTo>
                  <a:pt x="33454" y="2182"/>
                </a:lnTo>
                <a:lnTo>
                  <a:pt x="36590" y="1410"/>
                </a:lnTo>
                <a:lnTo>
                  <a:pt x="40586" y="894"/>
                </a:lnTo>
                <a:lnTo>
                  <a:pt x="45155" y="551"/>
                </a:lnTo>
                <a:lnTo>
                  <a:pt x="50106" y="322"/>
                </a:lnTo>
                <a:lnTo>
                  <a:pt x="60687" y="68"/>
                </a:lnTo>
                <a:lnTo>
                  <a:pt x="66176" y="0"/>
                </a:lnTo>
                <a:lnTo>
                  <a:pt x="70787" y="908"/>
                </a:lnTo>
                <a:lnTo>
                  <a:pt x="74814" y="2465"/>
                </a:lnTo>
                <a:lnTo>
                  <a:pt x="78451" y="4455"/>
                </a:lnTo>
                <a:lnTo>
                  <a:pt x="85638" y="6735"/>
                </a:lnTo>
                <a:lnTo>
                  <a:pt x="95192" y="9207"/>
                </a:lnTo>
                <a:lnTo>
                  <a:pt x="106324" y="11808"/>
                </a:lnTo>
                <a:lnTo>
                  <a:pt x="115650" y="15447"/>
                </a:lnTo>
                <a:lnTo>
                  <a:pt x="123773" y="19778"/>
                </a:lnTo>
                <a:lnTo>
                  <a:pt x="131093" y="24570"/>
                </a:lnTo>
                <a:lnTo>
                  <a:pt x="137877" y="28718"/>
                </a:lnTo>
                <a:lnTo>
                  <a:pt x="144306" y="32435"/>
                </a:lnTo>
                <a:lnTo>
                  <a:pt x="150496" y="35866"/>
                </a:lnTo>
                <a:lnTo>
                  <a:pt x="155576" y="39105"/>
                </a:lnTo>
                <a:lnTo>
                  <a:pt x="159915" y="42218"/>
                </a:lnTo>
                <a:lnTo>
                  <a:pt x="163760" y="45245"/>
                </a:lnTo>
                <a:lnTo>
                  <a:pt x="167276" y="49168"/>
                </a:lnTo>
                <a:lnTo>
                  <a:pt x="170572" y="53689"/>
                </a:lnTo>
                <a:lnTo>
                  <a:pt x="173722" y="58608"/>
                </a:lnTo>
                <a:lnTo>
                  <a:pt x="174870" y="62839"/>
                </a:lnTo>
                <a:lnTo>
                  <a:pt x="174682" y="66613"/>
                </a:lnTo>
                <a:lnTo>
                  <a:pt x="172088" y="74962"/>
                </a:lnTo>
                <a:lnTo>
                  <a:pt x="166653" y="78644"/>
                </a:lnTo>
                <a:lnTo>
                  <a:pt x="162537" y="80959"/>
                </a:lnTo>
                <a:lnTo>
                  <a:pt x="152884" y="86072"/>
                </a:lnTo>
                <a:lnTo>
                  <a:pt x="147642" y="88769"/>
                </a:lnTo>
                <a:lnTo>
                  <a:pt x="142243" y="90566"/>
                </a:lnTo>
                <a:lnTo>
                  <a:pt x="136739" y="91765"/>
                </a:lnTo>
                <a:lnTo>
                  <a:pt x="131164" y="92564"/>
                </a:lnTo>
                <a:lnTo>
                  <a:pt x="125543" y="93097"/>
                </a:lnTo>
                <a:lnTo>
                  <a:pt x="119890" y="93452"/>
                </a:lnTo>
                <a:lnTo>
                  <a:pt x="114217" y="93688"/>
                </a:lnTo>
                <a:lnTo>
                  <a:pt x="108530" y="94799"/>
                </a:lnTo>
                <a:lnTo>
                  <a:pt x="102833" y="96492"/>
                </a:lnTo>
                <a:lnTo>
                  <a:pt x="97131" y="98573"/>
                </a:lnTo>
                <a:lnTo>
                  <a:pt x="91424" y="99960"/>
                </a:lnTo>
                <a:lnTo>
                  <a:pt x="85714" y="100885"/>
                </a:lnTo>
                <a:lnTo>
                  <a:pt x="80003" y="101501"/>
                </a:lnTo>
                <a:lnTo>
                  <a:pt x="73338" y="101913"/>
                </a:lnTo>
                <a:lnTo>
                  <a:pt x="58312" y="102369"/>
                </a:lnTo>
                <a:lnTo>
                  <a:pt x="51257" y="103444"/>
                </a:lnTo>
                <a:lnTo>
                  <a:pt x="44649" y="105112"/>
                </a:lnTo>
                <a:lnTo>
                  <a:pt x="38339" y="107177"/>
                </a:lnTo>
                <a:lnTo>
                  <a:pt x="33179" y="108554"/>
                </a:lnTo>
                <a:lnTo>
                  <a:pt x="28787" y="109472"/>
                </a:lnTo>
                <a:lnTo>
                  <a:pt x="23271" y="110491"/>
                </a:lnTo>
                <a:lnTo>
                  <a:pt x="23134" y="110763"/>
                </a:lnTo>
                <a:lnTo>
                  <a:pt x="23995" y="110944"/>
                </a:lnTo>
                <a:lnTo>
                  <a:pt x="30032" y="111146"/>
                </a:lnTo>
                <a:lnTo>
                  <a:pt x="53980" y="111275"/>
                </a:lnTo>
                <a:lnTo>
                  <a:pt x="60752" y="112238"/>
                </a:lnTo>
                <a:lnTo>
                  <a:pt x="67171" y="113833"/>
                </a:lnTo>
                <a:lnTo>
                  <a:pt x="73356" y="115849"/>
                </a:lnTo>
                <a:lnTo>
                  <a:pt x="84146" y="120050"/>
                </a:lnTo>
                <a:lnTo>
                  <a:pt x="127379" y="137710"/>
                </a:lnTo>
                <a:lnTo>
                  <a:pt x="159027" y="149822"/>
                </a:lnTo>
                <a:lnTo>
                  <a:pt x="166978" y="153176"/>
                </a:lnTo>
                <a:lnTo>
                  <a:pt x="180892" y="159443"/>
                </a:lnTo>
                <a:lnTo>
                  <a:pt x="193427" y="165403"/>
                </a:lnTo>
                <a:lnTo>
                  <a:pt x="198483" y="169279"/>
                </a:lnTo>
                <a:lnTo>
                  <a:pt x="202807" y="173768"/>
                </a:lnTo>
                <a:lnTo>
                  <a:pt x="206642" y="178665"/>
                </a:lnTo>
                <a:lnTo>
                  <a:pt x="210152" y="182882"/>
                </a:lnTo>
                <a:lnTo>
                  <a:pt x="213444" y="186646"/>
                </a:lnTo>
                <a:lnTo>
                  <a:pt x="216591" y="190108"/>
                </a:lnTo>
                <a:lnTo>
                  <a:pt x="218689" y="194321"/>
                </a:lnTo>
                <a:lnTo>
                  <a:pt x="220088" y="199035"/>
                </a:lnTo>
                <a:lnTo>
                  <a:pt x="221020" y="204082"/>
                </a:lnTo>
                <a:lnTo>
                  <a:pt x="220689" y="207447"/>
                </a:lnTo>
                <a:lnTo>
                  <a:pt x="219516" y="209691"/>
                </a:lnTo>
                <a:lnTo>
                  <a:pt x="217782" y="211186"/>
                </a:lnTo>
                <a:lnTo>
                  <a:pt x="215673" y="212183"/>
                </a:lnTo>
                <a:lnTo>
                  <a:pt x="210789" y="213291"/>
                </a:lnTo>
                <a:lnTo>
                  <a:pt x="197824" y="216323"/>
                </a:lnTo>
                <a:lnTo>
                  <a:pt x="189033" y="218465"/>
                </a:lnTo>
                <a:lnTo>
                  <a:pt x="177457" y="219893"/>
                </a:lnTo>
                <a:lnTo>
                  <a:pt x="164024" y="220846"/>
                </a:lnTo>
                <a:lnTo>
                  <a:pt x="85725" y="222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"/>
          <p:cNvSpPr/>
          <p:nvPr/>
        </p:nvSpPr>
        <p:spPr>
          <a:xfrm>
            <a:off x="2600325" y="4033067"/>
            <a:ext cx="368040" cy="270329"/>
          </a:xfrm>
          <a:custGeom>
            <a:avLst/>
            <a:gdLst/>
            <a:ahLst/>
            <a:cxnLst/>
            <a:rect l="0" t="0" r="0" b="0"/>
            <a:pathLst>
              <a:path w="368040" h="270329">
                <a:moveTo>
                  <a:pt x="0" y="270328"/>
                </a:moveTo>
                <a:lnTo>
                  <a:pt x="19312" y="251015"/>
                </a:lnTo>
                <a:lnTo>
                  <a:pt x="25257" y="246022"/>
                </a:lnTo>
                <a:lnTo>
                  <a:pt x="42023" y="232855"/>
                </a:lnTo>
                <a:lnTo>
                  <a:pt x="49922" y="227249"/>
                </a:lnTo>
                <a:lnTo>
                  <a:pt x="57094" y="222558"/>
                </a:lnTo>
                <a:lnTo>
                  <a:pt x="63780" y="218479"/>
                </a:lnTo>
                <a:lnTo>
                  <a:pt x="78829" y="208866"/>
                </a:lnTo>
                <a:lnTo>
                  <a:pt x="125426" y="178071"/>
                </a:lnTo>
                <a:lnTo>
                  <a:pt x="139815" y="166913"/>
                </a:lnTo>
                <a:lnTo>
                  <a:pt x="154169" y="154713"/>
                </a:lnTo>
                <a:lnTo>
                  <a:pt x="168502" y="141816"/>
                </a:lnTo>
                <a:lnTo>
                  <a:pt x="180915" y="131313"/>
                </a:lnTo>
                <a:lnTo>
                  <a:pt x="192047" y="122406"/>
                </a:lnTo>
                <a:lnTo>
                  <a:pt x="202326" y="114563"/>
                </a:lnTo>
                <a:lnTo>
                  <a:pt x="212989" y="105525"/>
                </a:lnTo>
                <a:lnTo>
                  <a:pt x="223908" y="95689"/>
                </a:lnTo>
                <a:lnTo>
                  <a:pt x="252398" y="68723"/>
                </a:lnTo>
                <a:lnTo>
                  <a:pt x="274540" y="47095"/>
                </a:lnTo>
                <a:lnTo>
                  <a:pt x="277324" y="42449"/>
                </a:lnTo>
                <a:lnTo>
                  <a:pt x="279180" y="37446"/>
                </a:lnTo>
                <a:lnTo>
                  <a:pt x="280417" y="32206"/>
                </a:lnTo>
                <a:lnTo>
                  <a:pt x="281792" y="23843"/>
                </a:lnTo>
                <a:lnTo>
                  <a:pt x="282159" y="20280"/>
                </a:lnTo>
                <a:lnTo>
                  <a:pt x="281451" y="16952"/>
                </a:lnTo>
                <a:lnTo>
                  <a:pt x="276856" y="8669"/>
                </a:lnTo>
                <a:lnTo>
                  <a:pt x="275447" y="6397"/>
                </a:lnTo>
                <a:lnTo>
                  <a:pt x="265552" y="568"/>
                </a:lnTo>
                <a:lnTo>
                  <a:pt x="261807" y="0"/>
                </a:lnTo>
                <a:lnTo>
                  <a:pt x="258358" y="574"/>
                </a:lnTo>
                <a:lnTo>
                  <a:pt x="255106" y="1909"/>
                </a:lnTo>
                <a:lnTo>
                  <a:pt x="246413" y="3393"/>
                </a:lnTo>
                <a:lnTo>
                  <a:pt x="241427" y="3789"/>
                </a:lnTo>
                <a:lnTo>
                  <a:pt x="230808" y="6768"/>
                </a:lnTo>
                <a:lnTo>
                  <a:pt x="225309" y="8896"/>
                </a:lnTo>
                <a:lnTo>
                  <a:pt x="216881" y="14125"/>
                </a:lnTo>
                <a:lnTo>
                  <a:pt x="206500" y="21421"/>
                </a:lnTo>
                <a:lnTo>
                  <a:pt x="194816" y="30095"/>
                </a:lnTo>
                <a:lnTo>
                  <a:pt x="185122" y="37782"/>
                </a:lnTo>
                <a:lnTo>
                  <a:pt x="176755" y="44813"/>
                </a:lnTo>
                <a:lnTo>
                  <a:pt x="169271" y="51404"/>
                </a:lnTo>
                <a:lnTo>
                  <a:pt x="159520" y="61514"/>
                </a:lnTo>
                <a:lnTo>
                  <a:pt x="148257" y="73969"/>
                </a:lnTo>
                <a:lnTo>
                  <a:pt x="135985" y="87986"/>
                </a:lnTo>
                <a:lnTo>
                  <a:pt x="114730" y="111182"/>
                </a:lnTo>
                <a:lnTo>
                  <a:pt x="105061" y="121368"/>
                </a:lnTo>
                <a:lnTo>
                  <a:pt x="97663" y="131016"/>
                </a:lnTo>
                <a:lnTo>
                  <a:pt x="91779" y="140306"/>
                </a:lnTo>
                <a:lnTo>
                  <a:pt x="78946" y="164493"/>
                </a:lnTo>
                <a:lnTo>
                  <a:pt x="75490" y="171196"/>
                </a:lnTo>
                <a:lnTo>
                  <a:pt x="73187" y="177570"/>
                </a:lnTo>
                <a:lnTo>
                  <a:pt x="71651" y="183724"/>
                </a:lnTo>
                <a:lnTo>
                  <a:pt x="70627" y="189732"/>
                </a:lnTo>
                <a:lnTo>
                  <a:pt x="70897" y="195642"/>
                </a:lnTo>
                <a:lnTo>
                  <a:pt x="72030" y="201487"/>
                </a:lnTo>
                <a:lnTo>
                  <a:pt x="73737" y="207289"/>
                </a:lnTo>
                <a:lnTo>
                  <a:pt x="74875" y="212109"/>
                </a:lnTo>
                <a:lnTo>
                  <a:pt x="76140" y="220005"/>
                </a:lnTo>
                <a:lnTo>
                  <a:pt x="77430" y="224397"/>
                </a:lnTo>
                <a:lnTo>
                  <a:pt x="79242" y="229230"/>
                </a:lnTo>
                <a:lnTo>
                  <a:pt x="81403" y="234357"/>
                </a:lnTo>
                <a:lnTo>
                  <a:pt x="84749" y="238727"/>
                </a:lnTo>
                <a:lnTo>
                  <a:pt x="93546" y="246123"/>
                </a:lnTo>
                <a:lnTo>
                  <a:pt x="98559" y="248476"/>
                </a:lnTo>
                <a:lnTo>
                  <a:pt x="114716" y="252741"/>
                </a:lnTo>
                <a:lnTo>
                  <a:pt x="125914" y="257114"/>
                </a:lnTo>
                <a:lnTo>
                  <a:pt x="132520" y="258661"/>
                </a:lnTo>
                <a:lnTo>
                  <a:pt x="139782" y="259692"/>
                </a:lnTo>
                <a:lnTo>
                  <a:pt x="147480" y="260380"/>
                </a:lnTo>
                <a:lnTo>
                  <a:pt x="154517" y="260838"/>
                </a:lnTo>
                <a:lnTo>
                  <a:pt x="167416" y="261348"/>
                </a:lnTo>
                <a:lnTo>
                  <a:pt x="174476" y="260531"/>
                </a:lnTo>
                <a:lnTo>
                  <a:pt x="182040" y="259034"/>
                </a:lnTo>
                <a:lnTo>
                  <a:pt x="189939" y="257083"/>
                </a:lnTo>
                <a:lnTo>
                  <a:pt x="197111" y="254831"/>
                </a:lnTo>
                <a:lnTo>
                  <a:pt x="203797" y="252376"/>
                </a:lnTo>
                <a:lnTo>
                  <a:pt x="210160" y="249787"/>
                </a:lnTo>
                <a:lnTo>
                  <a:pt x="217259" y="247109"/>
                </a:lnTo>
                <a:lnTo>
                  <a:pt x="232766" y="241593"/>
                </a:lnTo>
                <a:lnTo>
                  <a:pt x="239950" y="237837"/>
                </a:lnTo>
                <a:lnTo>
                  <a:pt x="246644" y="233427"/>
                </a:lnTo>
                <a:lnTo>
                  <a:pt x="253012" y="228582"/>
                </a:lnTo>
                <a:lnTo>
                  <a:pt x="267707" y="218119"/>
                </a:lnTo>
                <a:lnTo>
                  <a:pt x="275626" y="212662"/>
                </a:lnTo>
                <a:lnTo>
                  <a:pt x="282811" y="207119"/>
                </a:lnTo>
                <a:lnTo>
                  <a:pt x="289505" y="201518"/>
                </a:lnTo>
                <a:lnTo>
                  <a:pt x="295873" y="195880"/>
                </a:lnTo>
                <a:lnTo>
                  <a:pt x="308029" y="184535"/>
                </a:lnTo>
                <a:lnTo>
                  <a:pt x="328122" y="164898"/>
                </a:lnTo>
                <a:lnTo>
                  <a:pt x="351410" y="141764"/>
                </a:lnTo>
                <a:lnTo>
                  <a:pt x="358747" y="136988"/>
                </a:lnTo>
                <a:lnTo>
                  <a:pt x="366667" y="133922"/>
                </a:lnTo>
                <a:lnTo>
                  <a:pt x="367317" y="134623"/>
                </a:lnTo>
                <a:lnTo>
                  <a:pt x="368039" y="137942"/>
                </a:lnTo>
                <a:lnTo>
                  <a:pt x="365820" y="145132"/>
                </a:lnTo>
                <a:lnTo>
                  <a:pt x="363895" y="149716"/>
                </a:lnTo>
                <a:lnTo>
                  <a:pt x="361659" y="157535"/>
                </a:lnTo>
                <a:lnTo>
                  <a:pt x="359216" y="167510"/>
                </a:lnTo>
                <a:lnTo>
                  <a:pt x="356635" y="178923"/>
                </a:lnTo>
                <a:lnTo>
                  <a:pt x="353961" y="188436"/>
                </a:lnTo>
                <a:lnTo>
                  <a:pt x="351227" y="196683"/>
                </a:lnTo>
                <a:lnTo>
                  <a:pt x="348451" y="204086"/>
                </a:lnTo>
                <a:lnTo>
                  <a:pt x="346600" y="210927"/>
                </a:lnTo>
                <a:lnTo>
                  <a:pt x="345367" y="217392"/>
                </a:lnTo>
                <a:lnTo>
                  <a:pt x="344545" y="223607"/>
                </a:lnTo>
                <a:lnTo>
                  <a:pt x="343996" y="229656"/>
                </a:lnTo>
                <a:lnTo>
                  <a:pt x="343631" y="235593"/>
                </a:lnTo>
                <a:lnTo>
                  <a:pt x="343224" y="246318"/>
                </a:lnTo>
                <a:lnTo>
                  <a:pt x="342996" y="257710"/>
                </a:lnTo>
                <a:lnTo>
                  <a:pt x="342942" y="264085"/>
                </a:lnTo>
                <a:lnTo>
                  <a:pt x="343880" y="266166"/>
                </a:lnTo>
                <a:lnTo>
                  <a:pt x="345458" y="267553"/>
                </a:lnTo>
                <a:lnTo>
                  <a:pt x="347463" y="268478"/>
                </a:lnTo>
                <a:lnTo>
                  <a:pt x="348799" y="268142"/>
                </a:lnTo>
                <a:lnTo>
                  <a:pt x="349690" y="266966"/>
                </a:lnTo>
                <a:lnTo>
                  <a:pt x="351472" y="261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"/>
          <p:cNvSpPr/>
          <p:nvPr/>
        </p:nvSpPr>
        <p:spPr>
          <a:xfrm>
            <a:off x="3032930" y="4166235"/>
            <a:ext cx="287129" cy="128588"/>
          </a:xfrm>
          <a:custGeom>
            <a:avLst/>
            <a:gdLst/>
            <a:ahLst/>
            <a:cxnLst/>
            <a:rect l="0" t="0" r="0" b="0"/>
            <a:pathLst>
              <a:path w="287129" h="128588">
                <a:moveTo>
                  <a:pt x="38882" y="0"/>
                </a:moveTo>
                <a:lnTo>
                  <a:pt x="38882" y="31244"/>
                </a:lnTo>
                <a:lnTo>
                  <a:pt x="36977" y="38927"/>
                </a:lnTo>
                <a:lnTo>
                  <a:pt x="33802" y="47858"/>
                </a:lnTo>
                <a:lnTo>
                  <a:pt x="29780" y="57623"/>
                </a:lnTo>
                <a:lnTo>
                  <a:pt x="26147" y="65085"/>
                </a:lnTo>
                <a:lnTo>
                  <a:pt x="22772" y="71012"/>
                </a:lnTo>
                <a:lnTo>
                  <a:pt x="19569" y="75916"/>
                </a:lnTo>
                <a:lnTo>
                  <a:pt x="16482" y="81091"/>
                </a:lnTo>
                <a:lnTo>
                  <a:pt x="13471" y="86446"/>
                </a:lnTo>
                <a:lnTo>
                  <a:pt x="6346" y="99625"/>
                </a:lnTo>
                <a:lnTo>
                  <a:pt x="4809" y="101659"/>
                </a:lnTo>
                <a:lnTo>
                  <a:pt x="2831" y="103968"/>
                </a:lnTo>
                <a:lnTo>
                  <a:pt x="0" y="107168"/>
                </a:lnTo>
                <a:lnTo>
                  <a:pt x="1916" y="105415"/>
                </a:lnTo>
                <a:lnTo>
                  <a:pt x="2808" y="103614"/>
                </a:lnTo>
                <a:lnTo>
                  <a:pt x="3403" y="101461"/>
                </a:lnTo>
                <a:lnTo>
                  <a:pt x="3799" y="99073"/>
                </a:lnTo>
                <a:lnTo>
                  <a:pt x="5016" y="96529"/>
                </a:lnTo>
                <a:lnTo>
                  <a:pt x="6780" y="93880"/>
                </a:lnTo>
                <a:lnTo>
                  <a:pt x="8908" y="91161"/>
                </a:lnTo>
                <a:lnTo>
                  <a:pt x="12232" y="87444"/>
                </a:lnTo>
                <a:lnTo>
                  <a:pt x="21005" y="78234"/>
                </a:lnTo>
                <a:lnTo>
                  <a:pt x="45756" y="53237"/>
                </a:lnTo>
                <a:lnTo>
                  <a:pt x="54895" y="45969"/>
                </a:lnTo>
                <a:lnTo>
                  <a:pt x="63845" y="40171"/>
                </a:lnTo>
                <a:lnTo>
                  <a:pt x="80457" y="31189"/>
                </a:lnTo>
                <a:lnTo>
                  <a:pt x="106643" y="17661"/>
                </a:lnTo>
                <a:lnTo>
                  <a:pt x="112631" y="14631"/>
                </a:lnTo>
                <a:lnTo>
                  <a:pt x="117575" y="12612"/>
                </a:lnTo>
                <a:lnTo>
                  <a:pt x="125609" y="10367"/>
                </a:lnTo>
                <a:lnTo>
                  <a:pt x="132355" y="9370"/>
                </a:lnTo>
                <a:lnTo>
                  <a:pt x="135487" y="9104"/>
                </a:lnTo>
                <a:lnTo>
                  <a:pt x="137576" y="9879"/>
                </a:lnTo>
                <a:lnTo>
                  <a:pt x="138968" y="11349"/>
                </a:lnTo>
                <a:lnTo>
                  <a:pt x="139896" y="13281"/>
                </a:lnTo>
                <a:lnTo>
                  <a:pt x="141467" y="14569"/>
                </a:lnTo>
                <a:lnTo>
                  <a:pt x="143467" y="15427"/>
                </a:lnTo>
                <a:lnTo>
                  <a:pt x="145753" y="16000"/>
                </a:lnTo>
                <a:lnTo>
                  <a:pt x="147277" y="17334"/>
                </a:lnTo>
                <a:lnTo>
                  <a:pt x="148293" y="19176"/>
                </a:lnTo>
                <a:lnTo>
                  <a:pt x="148970" y="21356"/>
                </a:lnTo>
                <a:lnTo>
                  <a:pt x="148469" y="24715"/>
                </a:lnTo>
                <a:lnTo>
                  <a:pt x="147183" y="28859"/>
                </a:lnTo>
                <a:lnTo>
                  <a:pt x="145372" y="33526"/>
                </a:lnTo>
                <a:lnTo>
                  <a:pt x="144165" y="39496"/>
                </a:lnTo>
                <a:lnTo>
                  <a:pt x="143361" y="46333"/>
                </a:lnTo>
                <a:lnTo>
                  <a:pt x="142825" y="53748"/>
                </a:lnTo>
                <a:lnTo>
                  <a:pt x="141515" y="61550"/>
                </a:lnTo>
                <a:lnTo>
                  <a:pt x="139689" y="69608"/>
                </a:lnTo>
                <a:lnTo>
                  <a:pt x="137519" y="77838"/>
                </a:lnTo>
                <a:lnTo>
                  <a:pt x="137025" y="85229"/>
                </a:lnTo>
                <a:lnTo>
                  <a:pt x="137648" y="92062"/>
                </a:lnTo>
                <a:lnTo>
                  <a:pt x="140941" y="107614"/>
                </a:lnTo>
                <a:lnTo>
                  <a:pt x="142164" y="108890"/>
                </a:lnTo>
                <a:lnTo>
                  <a:pt x="143932" y="109741"/>
                </a:lnTo>
                <a:lnTo>
                  <a:pt x="146063" y="110308"/>
                </a:lnTo>
                <a:lnTo>
                  <a:pt x="150970" y="113478"/>
                </a:lnTo>
                <a:lnTo>
                  <a:pt x="153613" y="115657"/>
                </a:lnTo>
                <a:lnTo>
                  <a:pt x="156327" y="116157"/>
                </a:lnTo>
                <a:lnTo>
                  <a:pt x="159088" y="115538"/>
                </a:lnTo>
                <a:lnTo>
                  <a:pt x="164697" y="113263"/>
                </a:lnTo>
                <a:lnTo>
                  <a:pt x="170365" y="112251"/>
                </a:lnTo>
                <a:lnTo>
                  <a:pt x="178599" y="109262"/>
                </a:lnTo>
                <a:lnTo>
                  <a:pt x="183462" y="107131"/>
                </a:lnTo>
                <a:lnTo>
                  <a:pt x="193945" y="102224"/>
                </a:lnTo>
                <a:lnTo>
                  <a:pt x="199407" y="99581"/>
                </a:lnTo>
                <a:lnTo>
                  <a:pt x="204001" y="96867"/>
                </a:lnTo>
                <a:lnTo>
                  <a:pt x="208016" y="94106"/>
                </a:lnTo>
                <a:lnTo>
                  <a:pt x="211646" y="91312"/>
                </a:lnTo>
                <a:lnTo>
                  <a:pt x="215970" y="87545"/>
                </a:lnTo>
                <a:lnTo>
                  <a:pt x="220758" y="83128"/>
                </a:lnTo>
                <a:lnTo>
                  <a:pt x="225855" y="78279"/>
                </a:lnTo>
                <a:lnTo>
                  <a:pt x="233064" y="72188"/>
                </a:lnTo>
                <a:lnTo>
                  <a:pt x="251232" y="57801"/>
                </a:lnTo>
                <a:lnTo>
                  <a:pt x="259507" y="50916"/>
                </a:lnTo>
                <a:lnTo>
                  <a:pt x="266927" y="44421"/>
                </a:lnTo>
                <a:lnTo>
                  <a:pt x="273780" y="38187"/>
                </a:lnTo>
                <a:lnTo>
                  <a:pt x="278348" y="33078"/>
                </a:lnTo>
                <a:lnTo>
                  <a:pt x="281394" y="28719"/>
                </a:lnTo>
                <a:lnTo>
                  <a:pt x="283424" y="24861"/>
                </a:lnTo>
                <a:lnTo>
                  <a:pt x="284777" y="21336"/>
                </a:lnTo>
                <a:lnTo>
                  <a:pt x="285680" y="18034"/>
                </a:lnTo>
                <a:lnTo>
                  <a:pt x="287128" y="10441"/>
                </a:lnTo>
                <a:lnTo>
                  <a:pt x="286294" y="8865"/>
                </a:lnTo>
                <a:lnTo>
                  <a:pt x="284786" y="6863"/>
                </a:lnTo>
                <a:lnTo>
                  <a:pt x="282828" y="4575"/>
                </a:lnTo>
                <a:lnTo>
                  <a:pt x="280570" y="4003"/>
                </a:lnTo>
                <a:lnTo>
                  <a:pt x="278112" y="4573"/>
                </a:lnTo>
                <a:lnTo>
                  <a:pt x="270937" y="7747"/>
                </a:lnTo>
                <a:lnTo>
                  <a:pt x="258222" y="12333"/>
                </a:lnTo>
                <a:lnTo>
                  <a:pt x="251784" y="14890"/>
                </a:lnTo>
                <a:lnTo>
                  <a:pt x="245586" y="17546"/>
                </a:lnTo>
                <a:lnTo>
                  <a:pt x="239550" y="20270"/>
                </a:lnTo>
                <a:lnTo>
                  <a:pt x="233621" y="23991"/>
                </a:lnTo>
                <a:lnTo>
                  <a:pt x="227763" y="28376"/>
                </a:lnTo>
                <a:lnTo>
                  <a:pt x="221953" y="33205"/>
                </a:lnTo>
                <a:lnTo>
                  <a:pt x="217127" y="37377"/>
                </a:lnTo>
                <a:lnTo>
                  <a:pt x="212957" y="41110"/>
                </a:lnTo>
                <a:lnTo>
                  <a:pt x="209225" y="44552"/>
                </a:lnTo>
                <a:lnTo>
                  <a:pt x="204831" y="49704"/>
                </a:lnTo>
                <a:lnTo>
                  <a:pt x="199997" y="55996"/>
                </a:lnTo>
                <a:lnTo>
                  <a:pt x="194870" y="63048"/>
                </a:lnTo>
                <a:lnTo>
                  <a:pt x="191451" y="68702"/>
                </a:lnTo>
                <a:lnTo>
                  <a:pt x="189172" y="73424"/>
                </a:lnTo>
                <a:lnTo>
                  <a:pt x="187653" y="77524"/>
                </a:lnTo>
                <a:lnTo>
                  <a:pt x="187593" y="81210"/>
                </a:lnTo>
                <a:lnTo>
                  <a:pt x="188505" y="84620"/>
                </a:lnTo>
                <a:lnTo>
                  <a:pt x="190066" y="87846"/>
                </a:lnTo>
                <a:lnTo>
                  <a:pt x="191106" y="90949"/>
                </a:lnTo>
                <a:lnTo>
                  <a:pt x="191800" y="93970"/>
                </a:lnTo>
                <a:lnTo>
                  <a:pt x="192262" y="96936"/>
                </a:lnTo>
                <a:lnTo>
                  <a:pt x="194475" y="99867"/>
                </a:lnTo>
                <a:lnTo>
                  <a:pt x="197856" y="102773"/>
                </a:lnTo>
                <a:lnTo>
                  <a:pt x="202015" y="105662"/>
                </a:lnTo>
                <a:lnTo>
                  <a:pt x="205740" y="108541"/>
                </a:lnTo>
                <a:lnTo>
                  <a:pt x="209175" y="111413"/>
                </a:lnTo>
                <a:lnTo>
                  <a:pt x="212418" y="114280"/>
                </a:lnTo>
                <a:lnTo>
                  <a:pt x="217438" y="117144"/>
                </a:lnTo>
                <a:lnTo>
                  <a:pt x="223642" y="120006"/>
                </a:lnTo>
                <a:lnTo>
                  <a:pt x="230635" y="122866"/>
                </a:lnTo>
                <a:lnTo>
                  <a:pt x="236250" y="124773"/>
                </a:lnTo>
                <a:lnTo>
                  <a:pt x="240946" y="126045"/>
                </a:lnTo>
                <a:lnTo>
                  <a:pt x="253195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"/>
          <p:cNvSpPr/>
          <p:nvPr/>
        </p:nvSpPr>
        <p:spPr>
          <a:xfrm>
            <a:off x="3432371" y="4166235"/>
            <a:ext cx="368105" cy="414944"/>
          </a:xfrm>
          <a:custGeom>
            <a:avLst/>
            <a:gdLst/>
            <a:ahLst/>
            <a:cxnLst/>
            <a:rect l="0" t="0" r="0" b="0"/>
            <a:pathLst>
              <a:path w="368105" h="414944">
                <a:moveTo>
                  <a:pt x="68066" y="0"/>
                </a:moveTo>
                <a:lnTo>
                  <a:pt x="58965" y="13652"/>
                </a:lnTo>
                <a:lnTo>
                  <a:pt x="54378" y="22436"/>
                </a:lnTo>
                <a:lnTo>
                  <a:pt x="49416" y="33055"/>
                </a:lnTo>
                <a:lnTo>
                  <a:pt x="44203" y="44896"/>
                </a:lnTo>
                <a:lnTo>
                  <a:pt x="39775" y="55648"/>
                </a:lnTo>
                <a:lnTo>
                  <a:pt x="35870" y="65674"/>
                </a:lnTo>
                <a:lnTo>
                  <a:pt x="32315" y="75215"/>
                </a:lnTo>
                <a:lnTo>
                  <a:pt x="30897" y="82528"/>
                </a:lnTo>
                <a:lnTo>
                  <a:pt x="30904" y="88356"/>
                </a:lnTo>
                <a:lnTo>
                  <a:pt x="31862" y="93194"/>
                </a:lnTo>
                <a:lnTo>
                  <a:pt x="35465" y="101109"/>
                </a:lnTo>
                <a:lnTo>
                  <a:pt x="37760" y="104553"/>
                </a:lnTo>
                <a:lnTo>
                  <a:pt x="41194" y="106850"/>
                </a:lnTo>
                <a:lnTo>
                  <a:pt x="50091" y="109401"/>
                </a:lnTo>
                <a:lnTo>
                  <a:pt x="61258" y="110838"/>
                </a:lnTo>
                <a:lnTo>
                  <a:pt x="70121" y="108633"/>
                </a:lnTo>
                <a:lnTo>
                  <a:pt x="80409" y="104479"/>
                </a:lnTo>
                <a:lnTo>
                  <a:pt x="91332" y="99457"/>
                </a:lnTo>
                <a:lnTo>
                  <a:pt x="99996" y="94051"/>
                </a:lnTo>
                <a:lnTo>
                  <a:pt x="103641" y="91275"/>
                </a:lnTo>
                <a:lnTo>
                  <a:pt x="108927" y="88473"/>
                </a:lnTo>
                <a:lnTo>
                  <a:pt x="115309" y="85651"/>
                </a:lnTo>
                <a:lnTo>
                  <a:pt x="122422" y="82818"/>
                </a:lnTo>
                <a:lnTo>
                  <a:pt x="129068" y="79977"/>
                </a:lnTo>
                <a:lnTo>
                  <a:pt x="141533" y="74280"/>
                </a:lnTo>
                <a:lnTo>
                  <a:pt x="148477" y="69523"/>
                </a:lnTo>
                <a:lnTo>
                  <a:pt x="155963" y="63493"/>
                </a:lnTo>
                <a:lnTo>
                  <a:pt x="163811" y="56616"/>
                </a:lnTo>
                <a:lnTo>
                  <a:pt x="171901" y="51079"/>
                </a:lnTo>
                <a:lnTo>
                  <a:pt x="180152" y="46435"/>
                </a:lnTo>
                <a:lnTo>
                  <a:pt x="188510" y="42386"/>
                </a:lnTo>
                <a:lnTo>
                  <a:pt x="195035" y="38735"/>
                </a:lnTo>
                <a:lnTo>
                  <a:pt x="204824" y="32138"/>
                </a:lnTo>
                <a:lnTo>
                  <a:pt x="207815" y="30950"/>
                </a:lnTo>
                <a:lnTo>
                  <a:pt x="209810" y="31111"/>
                </a:lnTo>
                <a:lnTo>
                  <a:pt x="211139" y="32170"/>
                </a:lnTo>
                <a:lnTo>
                  <a:pt x="212026" y="33829"/>
                </a:lnTo>
                <a:lnTo>
                  <a:pt x="213011" y="38213"/>
                </a:lnTo>
                <a:lnTo>
                  <a:pt x="210908" y="45876"/>
                </a:lnTo>
                <a:lnTo>
                  <a:pt x="209014" y="50586"/>
                </a:lnTo>
                <a:lnTo>
                  <a:pt x="205846" y="61346"/>
                </a:lnTo>
                <a:lnTo>
                  <a:pt x="197247" y="93622"/>
                </a:lnTo>
                <a:lnTo>
                  <a:pt x="193239" y="112897"/>
                </a:lnTo>
                <a:lnTo>
                  <a:pt x="189614" y="133367"/>
                </a:lnTo>
                <a:lnTo>
                  <a:pt x="186246" y="154634"/>
                </a:lnTo>
                <a:lnTo>
                  <a:pt x="183047" y="172622"/>
                </a:lnTo>
                <a:lnTo>
                  <a:pt x="176954" y="202768"/>
                </a:lnTo>
                <a:lnTo>
                  <a:pt x="173995" y="219951"/>
                </a:lnTo>
                <a:lnTo>
                  <a:pt x="168169" y="259363"/>
                </a:lnTo>
                <a:lnTo>
                  <a:pt x="165281" y="275779"/>
                </a:lnTo>
                <a:lnTo>
                  <a:pt x="162404" y="289580"/>
                </a:lnTo>
                <a:lnTo>
                  <a:pt x="159533" y="301638"/>
                </a:lnTo>
                <a:lnTo>
                  <a:pt x="156666" y="312534"/>
                </a:lnTo>
                <a:lnTo>
                  <a:pt x="150942" y="332261"/>
                </a:lnTo>
                <a:lnTo>
                  <a:pt x="147129" y="340570"/>
                </a:lnTo>
                <a:lnTo>
                  <a:pt x="142682" y="348014"/>
                </a:lnTo>
                <a:lnTo>
                  <a:pt x="137812" y="354882"/>
                </a:lnTo>
                <a:lnTo>
                  <a:pt x="127322" y="367593"/>
                </a:lnTo>
                <a:lnTo>
                  <a:pt x="117262" y="379592"/>
                </a:lnTo>
                <a:lnTo>
                  <a:pt x="109616" y="391275"/>
                </a:lnTo>
                <a:lnTo>
                  <a:pt x="103386" y="396105"/>
                </a:lnTo>
                <a:lnTo>
                  <a:pt x="95423" y="400277"/>
                </a:lnTo>
                <a:lnTo>
                  <a:pt x="86304" y="404011"/>
                </a:lnTo>
                <a:lnTo>
                  <a:pt x="79272" y="407454"/>
                </a:lnTo>
                <a:lnTo>
                  <a:pt x="68919" y="413818"/>
                </a:lnTo>
                <a:lnTo>
                  <a:pt x="63872" y="414943"/>
                </a:lnTo>
                <a:lnTo>
                  <a:pt x="58602" y="414741"/>
                </a:lnTo>
                <a:lnTo>
                  <a:pt x="47668" y="411977"/>
                </a:lnTo>
                <a:lnTo>
                  <a:pt x="36458" y="407573"/>
                </a:lnTo>
                <a:lnTo>
                  <a:pt x="27665" y="404981"/>
                </a:lnTo>
                <a:lnTo>
                  <a:pt x="23987" y="404289"/>
                </a:lnTo>
                <a:lnTo>
                  <a:pt x="20582" y="401924"/>
                </a:lnTo>
                <a:lnTo>
                  <a:pt x="11240" y="390445"/>
                </a:lnTo>
                <a:lnTo>
                  <a:pt x="5345" y="383716"/>
                </a:lnTo>
                <a:lnTo>
                  <a:pt x="3392" y="379635"/>
                </a:lnTo>
                <a:lnTo>
                  <a:pt x="1222" y="370022"/>
                </a:lnTo>
                <a:lnTo>
                  <a:pt x="258" y="359399"/>
                </a:lnTo>
                <a:lnTo>
                  <a:pt x="0" y="353899"/>
                </a:lnTo>
                <a:lnTo>
                  <a:pt x="2255" y="342709"/>
                </a:lnTo>
                <a:lnTo>
                  <a:pt x="4189" y="337057"/>
                </a:lnTo>
                <a:lnTo>
                  <a:pt x="11419" y="325698"/>
                </a:lnTo>
                <a:lnTo>
                  <a:pt x="20982" y="314300"/>
                </a:lnTo>
                <a:lnTo>
                  <a:pt x="31582" y="302884"/>
                </a:lnTo>
                <a:lnTo>
                  <a:pt x="38981" y="296220"/>
                </a:lnTo>
                <a:lnTo>
                  <a:pt x="47723" y="288920"/>
                </a:lnTo>
                <a:lnTo>
                  <a:pt x="57362" y="281195"/>
                </a:lnTo>
                <a:lnTo>
                  <a:pt x="67597" y="275093"/>
                </a:lnTo>
                <a:lnTo>
                  <a:pt x="78231" y="270073"/>
                </a:lnTo>
                <a:lnTo>
                  <a:pt x="127224" y="250621"/>
                </a:lnTo>
                <a:lnTo>
                  <a:pt x="139890" y="246138"/>
                </a:lnTo>
                <a:lnTo>
                  <a:pt x="152143" y="242197"/>
                </a:lnTo>
                <a:lnTo>
                  <a:pt x="164123" y="238617"/>
                </a:lnTo>
                <a:lnTo>
                  <a:pt x="176871" y="235278"/>
                </a:lnTo>
                <a:lnTo>
                  <a:pt x="190133" y="232099"/>
                </a:lnTo>
                <a:lnTo>
                  <a:pt x="368104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"/>
          <p:cNvSpPr/>
          <p:nvPr/>
        </p:nvSpPr>
        <p:spPr>
          <a:xfrm>
            <a:off x="2074178" y="4918157"/>
            <a:ext cx="303262" cy="225343"/>
          </a:xfrm>
          <a:custGeom>
            <a:avLst/>
            <a:gdLst/>
            <a:ahLst/>
            <a:cxnLst/>
            <a:rect l="0" t="0" r="0" b="0"/>
            <a:pathLst>
              <a:path w="303262" h="225343">
                <a:moveTo>
                  <a:pt x="303261" y="11030"/>
                </a:moveTo>
                <a:lnTo>
                  <a:pt x="294160" y="1929"/>
                </a:lnTo>
                <a:lnTo>
                  <a:pt x="290526" y="200"/>
                </a:lnTo>
                <a:lnTo>
                  <a:pt x="287151" y="0"/>
                </a:lnTo>
                <a:lnTo>
                  <a:pt x="277851" y="1729"/>
                </a:lnTo>
                <a:lnTo>
                  <a:pt x="274891" y="1972"/>
                </a:lnTo>
                <a:lnTo>
                  <a:pt x="272918" y="3087"/>
                </a:lnTo>
                <a:lnTo>
                  <a:pt x="271603" y="4782"/>
                </a:lnTo>
                <a:lnTo>
                  <a:pt x="270725" y="6865"/>
                </a:lnTo>
                <a:lnTo>
                  <a:pt x="268236" y="8253"/>
                </a:lnTo>
                <a:lnTo>
                  <a:pt x="260389" y="9796"/>
                </a:lnTo>
                <a:lnTo>
                  <a:pt x="253092" y="13021"/>
                </a:lnTo>
                <a:lnTo>
                  <a:pt x="249813" y="15215"/>
                </a:lnTo>
                <a:lnTo>
                  <a:pt x="246674" y="18583"/>
                </a:lnTo>
                <a:lnTo>
                  <a:pt x="243629" y="22732"/>
                </a:lnTo>
                <a:lnTo>
                  <a:pt x="240646" y="27404"/>
                </a:lnTo>
                <a:lnTo>
                  <a:pt x="237706" y="31471"/>
                </a:lnTo>
                <a:lnTo>
                  <a:pt x="234793" y="35135"/>
                </a:lnTo>
                <a:lnTo>
                  <a:pt x="231898" y="38530"/>
                </a:lnTo>
                <a:lnTo>
                  <a:pt x="228063" y="42699"/>
                </a:lnTo>
                <a:lnTo>
                  <a:pt x="218723" y="52410"/>
                </a:lnTo>
                <a:lnTo>
                  <a:pt x="185957" y="85446"/>
                </a:lnTo>
                <a:lnTo>
                  <a:pt x="177434" y="93025"/>
                </a:lnTo>
                <a:lnTo>
                  <a:pt x="155263" y="111607"/>
                </a:lnTo>
                <a:lnTo>
                  <a:pt x="63884" y="185538"/>
                </a:lnTo>
                <a:lnTo>
                  <a:pt x="49869" y="197491"/>
                </a:lnTo>
                <a:lnTo>
                  <a:pt x="42893" y="202013"/>
                </a:lnTo>
                <a:lnTo>
                  <a:pt x="35385" y="205980"/>
                </a:lnTo>
                <a:lnTo>
                  <a:pt x="27522" y="209576"/>
                </a:lnTo>
                <a:lnTo>
                  <a:pt x="21328" y="212927"/>
                </a:lnTo>
                <a:lnTo>
                  <a:pt x="11905" y="219189"/>
                </a:lnTo>
                <a:lnTo>
                  <a:pt x="4542" y="222608"/>
                </a:lnTo>
                <a:lnTo>
                  <a:pt x="1245" y="223520"/>
                </a:lnTo>
                <a:lnTo>
                  <a:pt x="0" y="224127"/>
                </a:lnTo>
                <a:lnTo>
                  <a:pt x="122" y="224532"/>
                </a:lnTo>
                <a:lnTo>
                  <a:pt x="2798" y="224982"/>
                </a:lnTo>
                <a:lnTo>
                  <a:pt x="7162" y="225182"/>
                </a:lnTo>
                <a:lnTo>
                  <a:pt x="85096" y="225342"/>
                </a:lnTo>
                <a:lnTo>
                  <a:pt x="91143" y="224389"/>
                </a:lnTo>
                <a:lnTo>
                  <a:pt x="97079" y="222802"/>
                </a:lnTo>
                <a:lnTo>
                  <a:pt x="102942" y="220792"/>
                </a:lnTo>
                <a:lnTo>
                  <a:pt x="113517" y="219451"/>
                </a:lnTo>
                <a:lnTo>
                  <a:pt x="127235" y="218557"/>
                </a:lnTo>
                <a:lnTo>
                  <a:pt x="217536" y="216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"/>
          <p:cNvSpPr/>
          <p:nvPr/>
        </p:nvSpPr>
        <p:spPr>
          <a:xfrm>
            <a:off x="2386012" y="4955044"/>
            <a:ext cx="265748" cy="257036"/>
          </a:xfrm>
          <a:custGeom>
            <a:avLst/>
            <a:gdLst/>
            <a:ahLst/>
            <a:cxnLst/>
            <a:rect l="0" t="0" r="0" b="0"/>
            <a:pathLst>
              <a:path w="265748" h="257036">
                <a:moveTo>
                  <a:pt x="0" y="42723"/>
                </a:moveTo>
                <a:lnTo>
                  <a:pt x="19313" y="23411"/>
                </a:lnTo>
                <a:lnTo>
                  <a:pt x="23352" y="21276"/>
                </a:lnTo>
                <a:lnTo>
                  <a:pt x="27951" y="19853"/>
                </a:lnTo>
                <a:lnTo>
                  <a:pt x="32921" y="18903"/>
                </a:lnTo>
                <a:lnTo>
                  <a:pt x="40984" y="15309"/>
                </a:lnTo>
                <a:lnTo>
                  <a:pt x="48695" y="10537"/>
                </a:lnTo>
                <a:lnTo>
                  <a:pt x="53418" y="7930"/>
                </a:lnTo>
                <a:lnTo>
                  <a:pt x="58472" y="5240"/>
                </a:lnTo>
                <a:lnTo>
                  <a:pt x="65651" y="3447"/>
                </a:lnTo>
                <a:lnTo>
                  <a:pt x="74248" y="2252"/>
                </a:lnTo>
                <a:lnTo>
                  <a:pt x="83788" y="1455"/>
                </a:lnTo>
                <a:lnTo>
                  <a:pt x="92054" y="923"/>
                </a:lnTo>
                <a:lnTo>
                  <a:pt x="106318" y="333"/>
                </a:lnTo>
                <a:lnTo>
                  <a:pt x="125058" y="0"/>
                </a:lnTo>
                <a:lnTo>
                  <a:pt x="132902" y="906"/>
                </a:lnTo>
                <a:lnTo>
                  <a:pt x="141941" y="2463"/>
                </a:lnTo>
                <a:lnTo>
                  <a:pt x="151778" y="4453"/>
                </a:lnTo>
                <a:lnTo>
                  <a:pt x="160240" y="6732"/>
                </a:lnTo>
                <a:lnTo>
                  <a:pt x="167787" y="9204"/>
                </a:lnTo>
                <a:lnTo>
                  <a:pt x="174723" y="11805"/>
                </a:lnTo>
                <a:lnTo>
                  <a:pt x="180299" y="14491"/>
                </a:lnTo>
                <a:lnTo>
                  <a:pt x="184970" y="17234"/>
                </a:lnTo>
                <a:lnTo>
                  <a:pt x="192699" y="22822"/>
                </a:lnTo>
                <a:lnTo>
                  <a:pt x="199309" y="28481"/>
                </a:lnTo>
                <a:lnTo>
                  <a:pt x="202405" y="32276"/>
                </a:lnTo>
                <a:lnTo>
                  <a:pt x="205422" y="36711"/>
                </a:lnTo>
                <a:lnTo>
                  <a:pt x="208385" y="41573"/>
                </a:lnTo>
                <a:lnTo>
                  <a:pt x="211678" y="49514"/>
                </a:lnTo>
                <a:lnTo>
                  <a:pt x="212556" y="52966"/>
                </a:lnTo>
                <a:lnTo>
                  <a:pt x="212189" y="60029"/>
                </a:lnTo>
                <a:lnTo>
                  <a:pt x="210992" y="69500"/>
                </a:lnTo>
                <a:lnTo>
                  <a:pt x="209241" y="80577"/>
                </a:lnTo>
                <a:lnTo>
                  <a:pt x="207122" y="89867"/>
                </a:lnTo>
                <a:lnTo>
                  <a:pt x="204756" y="97965"/>
                </a:lnTo>
                <a:lnTo>
                  <a:pt x="202226" y="105268"/>
                </a:lnTo>
                <a:lnTo>
                  <a:pt x="198635" y="113948"/>
                </a:lnTo>
                <a:lnTo>
                  <a:pt x="194336" y="123544"/>
                </a:lnTo>
                <a:lnTo>
                  <a:pt x="189565" y="133751"/>
                </a:lnTo>
                <a:lnTo>
                  <a:pt x="184479" y="142461"/>
                </a:lnTo>
                <a:lnTo>
                  <a:pt x="179183" y="150172"/>
                </a:lnTo>
                <a:lnTo>
                  <a:pt x="173748" y="157219"/>
                </a:lnTo>
                <a:lnTo>
                  <a:pt x="166314" y="164774"/>
                </a:lnTo>
                <a:lnTo>
                  <a:pt x="157549" y="172667"/>
                </a:lnTo>
                <a:lnTo>
                  <a:pt x="147895" y="180788"/>
                </a:lnTo>
                <a:lnTo>
                  <a:pt x="136697" y="187154"/>
                </a:lnTo>
                <a:lnTo>
                  <a:pt x="124469" y="192350"/>
                </a:lnTo>
                <a:lnTo>
                  <a:pt x="79725" y="207534"/>
                </a:lnTo>
                <a:lnTo>
                  <a:pt x="71248" y="208795"/>
                </a:lnTo>
                <a:lnTo>
                  <a:pt x="63691" y="208683"/>
                </a:lnTo>
                <a:lnTo>
                  <a:pt x="46977" y="206209"/>
                </a:lnTo>
                <a:lnTo>
                  <a:pt x="39611" y="205871"/>
                </a:lnTo>
                <a:lnTo>
                  <a:pt x="34980" y="205781"/>
                </a:lnTo>
                <a:lnTo>
                  <a:pt x="30940" y="203816"/>
                </a:lnTo>
                <a:lnTo>
                  <a:pt x="27294" y="200600"/>
                </a:lnTo>
                <a:lnTo>
                  <a:pt x="21656" y="192901"/>
                </a:lnTo>
                <a:lnTo>
                  <a:pt x="19150" y="186304"/>
                </a:lnTo>
                <a:lnTo>
                  <a:pt x="18036" y="180197"/>
                </a:lnTo>
                <a:lnTo>
                  <a:pt x="17739" y="177234"/>
                </a:lnTo>
                <a:lnTo>
                  <a:pt x="18494" y="174308"/>
                </a:lnTo>
                <a:lnTo>
                  <a:pt x="21872" y="168515"/>
                </a:lnTo>
                <a:lnTo>
                  <a:pt x="26548" y="162766"/>
                </a:lnTo>
                <a:lnTo>
                  <a:pt x="32754" y="156083"/>
                </a:lnTo>
                <a:lnTo>
                  <a:pt x="41862" y="146762"/>
                </a:lnTo>
                <a:lnTo>
                  <a:pt x="48863" y="141610"/>
                </a:lnTo>
                <a:lnTo>
                  <a:pt x="57340" y="136270"/>
                </a:lnTo>
                <a:lnTo>
                  <a:pt x="66802" y="130806"/>
                </a:lnTo>
                <a:lnTo>
                  <a:pt x="74062" y="127162"/>
                </a:lnTo>
                <a:lnTo>
                  <a:pt x="79855" y="124733"/>
                </a:lnTo>
                <a:lnTo>
                  <a:pt x="84669" y="123115"/>
                </a:lnTo>
                <a:lnTo>
                  <a:pt x="91689" y="122987"/>
                </a:lnTo>
                <a:lnTo>
                  <a:pt x="100178" y="123855"/>
                </a:lnTo>
                <a:lnTo>
                  <a:pt x="109648" y="125386"/>
                </a:lnTo>
                <a:lnTo>
                  <a:pt x="117866" y="127359"/>
                </a:lnTo>
                <a:lnTo>
                  <a:pt x="125250" y="129627"/>
                </a:lnTo>
                <a:lnTo>
                  <a:pt x="132078" y="132092"/>
                </a:lnTo>
                <a:lnTo>
                  <a:pt x="140439" y="135640"/>
                </a:lnTo>
                <a:lnTo>
                  <a:pt x="159890" y="144662"/>
                </a:lnTo>
                <a:lnTo>
                  <a:pt x="167553" y="149735"/>
                </a:lnTo>
                <a:lnTo>
                  <a:pt x="173615" y="155021"/>
                </a:lnTo>
                <a:lnTo>
                  <a:pt x="178608" y="160452"/>
                </a:lnTo>
                <a:lnTo>
                  <a:pt x="183842" y="165024"/>
                </a:lnTo>
                <a:lnTo>
                  <a:pt x="189236" y="169024"/>
                </a:lnTo>
                <a:lnTo>
                  <a:pt x="194738" y="172644"/>
                </a:lnTo>
                <a:lnTo>
                  <a:pt x="199357" y="176962"/>
                </a:lnTo>
                <a:lnTo>
                  <a:pt x="203390" y="181746"/>
                </a:lnTo>
                <a:lnTo>
                  <a:pt x="207031" y="186840"/>
                </a:lnTo>
                <a:lnTo>
                  <a:pt x="210410" y="192141"/>
                </a:lnTo>
                <a:lnTo>
                  <a:pt x="213616" y="197580"/>
                </a:lnTo>
                <a:lnTo>
                  <a:pt x="216706" y="203111"/>
                </a:lnTo>
                <a:lnTo>
                  <a:pt x="220671" y="207751"/>
                </a:lnTo>
                <a:lnTo>
                  <a:pt x="225219" y="211797"/>
                </a:lnTo>
                <a:lnTo>
                  <a:pt x="265747" y="2570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"/>
          <p:cNvSpPr/>
          <p:nvPr/>
        </p:nvSpPr>
        <p:spPr>
          <a:xfrm>
            <a:off x="2823709" y="4887924"/>
            <a:ext cx="170952" cy="306958"/>
          </a:xfrm>
          <a:custGeom>
            <a:avLst/>
            <a:gdLst/>
            <a:ahLst/>
            <a:cxnLst/>
            <a:rect l="0" t="0" r="0" b="0"/>
            <a:pathLst>
              <a:path w="170952" h="306958">
                <a:moveTo>
                  <a:pt x="128088" y="221286"/>
                </a:moveTo>
                <a:lnTo>
                  <a:pt x="118986" y="234938"/>
                </a:lnTo>
                <a:lnTo>
                  <a:pt x="115353" y="239913"/>
                </a:lnTo>
                <a:lnTo>
                  <a:pt x="111978" y="244181"/>
                </a:lnTo>
                <a:lnTo>
                  <a:pt x="108775" y="247979"/>
                </a:lnTo>
                <a:lnTo>
                  <a:pt x="105688" y="252416"/>
                </a:lnTo>
                <a:lnTo>
                  <a:pt x="102677" y="257280"/>
                </a:lnTo>
                <a:lnTo>
                  <a:pt x="99717" y="262426"/>
                </a:lnTo>
                <a:lnTo>
                  <a:pt x="96792" y="266810"/>
                </a:lnTo>
                <a:lnTo>
                  <a:pt x="93889" y="270685"/>
                </a:lnTo>
                <a:lnTo>
                  <a:pt x="91001" y="274221"/>
                </a:lnTo>
                <a:lnTo>
                  <a:pt x="86218" y="278483"/>
                </a:lnTo>
                <a:lnTo>
                  <a:pt x="80172" y="283230"/>
                </a:lnTo>
                <a:lnTo>
                  <a:pt x="73284" y="288299"/>
                </a:lnTo>
                <a:lnTo>
                  <a:pt x="67740" y="292631"/>
                </a:lnTo>
                <a:lnTo>
                  <a:pt x="63091" y="296472"/>
                </a:lnTo>
                <a:lnTo>
                  <a:pt x="59039" y="299985"/>
                </a:lnTo>
                <a:lnTo>
                  <a:pt x="54433" y="302327"/>
                </a:lnTo>
                <a:lnTo>
                  <a:pt x="49457" y="303888"/>
                </a:lnTo>
                <a:lnTo>
                  <a:pt x="36885" y="306394"/>
                </a:lnTo>
                <a:lnTo>
                  <a:pt x="32626" y="306736"/>
                </a:lnTo>
                <a:lnTo>
                  <a:pt x="27558" y="306889"/>
                </a:lnTo>
                <a:lnTo>
                  <a:pt x="22130" y="306957"/>
                </a:lnTo>
                <a:lnTo>
                  <a:pt x="19350" y="306022"/>
                </a:lnTo>
                <a:lnTo>
                  <a:pt x="16543" y="304447"/>
                </a:lnTo>
                <a:lnTo>
                  <a:pt x="13720" y="302444"/>
                </a:lnTo>
                <a:lnTo>
                  <a:pt x="10885" y="300156"/>
                </a:lnTo>
                <a:lnTo>
                  <a:pt x="8043" y="297678"/>
                </a:lnTo>
                <a:lnTo>
                  <a:pt x="5195" y="295074"/>
                </a:lnTo>
                <a:lnTo>
                  <a:pt x="3297" y="292385"/>
                </a:lnTo>
                <a:lnTo>
                  <a:pt x="1188" y="286858"/>
                </a:lnTo>
                <a:lnTo>
                  <a:pt x="625" y="282146"/>
                </a:lnTo>
                <a:lnTo>
                  <a:pt x="250" y="276147"/>
                </a:lnTo>
                <a:lnTo>
                  <a:pt x="0" y="269289"/>
                </a:lnTo>
                <a:lnTo>
                  <a:pt x="786" y="261860"/>
                </a:lnTo>
                <a:lnTo>
                  <a:pt x="2263" y="254051"/>
                </a:lnTo>
                <a:lnTo>
                  <a:pt x="4199" y="245987"/>
                </a:lnTo>
                <a:lnTo>
                  <a:pt x="6443" y="238705"/>
                </a:lnTo>
                <a:lnTo>
                  <a:pt x="8891" y="231946"/>
                </a:lnTo>
                <a:lnTo>
                  <a:pt x="24216" y="193758"/>
                </a:lnTo>
                <a:lnTo>
                  <a:pt x="30265" y="181026"/>
                </a:lnTo>
                <a:lnTo>
                  <a:pt x="37155" y="167776"/>
                </a:lnTo>
                <a:lnTo>
                  <a:pt x="44606" y="154180"/>
                </a:lnTo>
                <a:lnTo>
                  <a:pt x="52431" y="142259"/>
                </a:lnTo>
                <a:lnTo>
                  <a:pt x="60505" y="131454"/>
                </a:lnTo>
                <a:lnTo>
                  <a:pt x="68745" y="121393"/>
                </a:lnTo>
                <a:lnTo>
                  <a:pt x="76144" y="112780"/>
                </a:lnTo>
                <a:lnTo>
                  <a:pt x="82981" y="105134"/>
                </a:lnTo>
                <a:lnTo>
                  <a:pt x="89444" y="98131"/>
                </a:lnTo>
                <a:lnTo>
                  <a:pt x="94705" y="91558"/>
                </a:lnTo>
                <a:lnTo>
                  <a:pt x="99165" y="85270"/>
                </a:lnTo>
                <a:lnTo>
                  <a:pt x="103092" y="79174"/>
                </a:lnTo>
                <a:lnTo>
                  <a:pt x="106661" y="73204"/>
                </a:lnTo>
                <a:lnTo>
                  <a:pt x="109993" y="67320"/>
                </a:lnTo>
                <a:lnTo>
                  <a:pt x="113167" y="61492"/>
                </a:lnTo>
                <a:lnTo>
                  <a:pt x="116236" y="56654"/>
                </a:lnTo>
                <a:lnTo>
                  <a:pt x="119234" y="52476"/>
                </a:lnTo>
                <a:lnTo>
                  <a:pt x="122185" y="48739"/>
                </a:lnTo>
                <a:lnTo>
                  <a:pt x="125105" y="44342"/>
                </a:lnTo>
                <a:lnTo>
                  <a:pt x="128005" y="39506"/>
                </a:lnTo>
                <a:lnTo>
                  <a:pt x="132814" y="30004"/>
                </a:lnTo>
                <a:lnTo>
                  <a:pt x="134951" y="22607"/>
                </a:lnTo>
                <a:lnTo>
                  <a:pt x="136323" y="15988"/>
                </a:lnTo>
                <a:lnTo>
                  <a:pt x="136510" y="11614"/>
                </a:lnTo>
                <a:lnTo>
                  <a:pt x="135608" y="9115"/>
                </a:lnTo>
                <a:lnTo>
                  <a:pt x="132065" y="3797"/>
                </a:lnTo>
                <a:lnTo>
                  <a:pt x="129787" y="1999"/>
                </a:lnTo>
                <a:lnTo>
                  <a:pt x="127316" y="799"/>
                </a:lnTo>
                <a:lnTo>
                  <a:pt x="124716" y="0"/>
                </a:lnTo>
                <a:lnTo>
                  <a:pt x="120125" y="419"/>
                </a:lnTo>
                <a:lnTo>
                  <a:pt x="114207" y="1651"/>
                </a:lnTo>
                <a:lnTo>
                  <a:pt x="107404" y="3425"/>
                </a:lnTo>
                <a:lnTo>
                  <a:pt x="101916" y="5561"/>
                </a:lnTo>
                <a:lnTo>
                  <a:pt x="97305" y="7936"/>
                </a:lnTo>
                <a:lnTo>
                  <a:pt x="87737" y="14069"/>
                </a:lnTo>
                <a:lnTo>
                  <a:pt x="73959" y="23144"/>
                </a:lnTo>
                <a:lnTo>
                  <a:pt x="67237" y="29184"/>
                </a:lnTo>
                <a:lnTo>
                  <a:pt x="60851" y="36068"/>
                </a:lnTo>
                <a:lnTo>
                  <a:pt x="54688" y="43514"/>
                </a:lnTo>
                <a:lnTo>
                  <a:pt x="50580" y="49431"/>
                </a:lnTo>
                <a:lnTo>
                  <a:pt x="46015" y="58546"/>
                </a:lnTo>
                <a:lnTo>
                  <a:pt x="41446" y="68312"/>
                </a:lnTo>
                <a:lnTo>
                  <a:pt x="38894" y="73583"/>
                </a:lnTo>
                <a:lnTo>
                  <a:pt x="37193" y="79002"/>
                </a:lnTo>
                <a:lnTo>
                  <a:pt x="36059" y="84520"/>
                </a:lnTo>
                <a:lnTo>
                  <a:pt x="35303" y="90103"/>
                </a:lnTo>
                <a:lnTo>
                  <a:pt x="34799" y="96684"/>
                </a:lnTo>
                <a:lnTo>
                  <a:pt x="34463" y="103927"/>
                </a:lnTo>
                <a:lnTo>
                  <a:pt x="33990" y="125235"/>
                </a:lnTo>
                <a:lnTo>
                  <a:pt x="33923" y="131534"/>
                </a:lnTo>
                <a:lnTo>
                  <a:pt x="35784" y="138592"/>
                </a:lnTo>
                <a:lnTo>
                  <a:pt x="38930" y="146154"/>
                </a:lnTo>
                <a:lnTo>
                  <a:pt x="42931" y="154053"/>
                </a:lnTo>
                <a:lnTo>
                  <a:pt x="47504" y="160271"/>
                </a:lnTo>
                <a:lnTo>
                  <a:pt x="52458" y="165369"/>
                </a:lnTo>
                <a:lnTo>
                  <a:pt x="57666" y="169721"/>
                </a:lnTo>
                <a:lnTo>
                  <a:pt x="63042" y="176432"/>
                </a:lnTo>
                <a:lnTo>
                  <a:pt x="68532" y="184715"/>
                </a:lnTo>
                <a:lnTo>
                  <a:pt x="74096" y="194048"/>
                </a:lnTo>
                <a:lnTo>
                  <a:pt x="78758" y="201222"/>
                </a:lnTo>
                <a:lnTo>
                  <a:pt x="82819" y="206958"/>
                </a:lnTo>
                <a:lnTo>
                  <a:pt x="86479" y="211734"/>
                </a:lnTo>
                <a:lnTo>
                  <a:pt x="89871" y="215870"/>
                </a:lnTo>
                <a:lnTo>
                  <a:pt x="93085" y="219580"/>
                </a:lnTo>
                <a:lnTo>
                  <a:pt x="96180" y="223006"/>
                </a:lnTo>
                <a:lnTo>
                  <a:pt x="104699" y="231893"/>
                </a:lnTo>
                <a:lnTo>
                  <a:pt x="147629" y="275112"/>
                </a:lnTo>
                <a:lnTo>
                  <a:pt x="151593" y="277172"/>
                </a:lnTo>
                <a:lnTo>
                  <a:pt x="156140" y="278546"/>
                </a:lnTo>
                <a:lnTo>
                  <a:pt x="170951" y="2812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"/>
          <p:cNvSpPr/>
          <p:nvPr/>
        </p:nvSpPr>
        <p:spPr>
          <a:xfrm>
            <a:off x="3072679" y="4963477"/>
            <a:ext cx="273454" cy="145734"/>
          </a:xfrm>
          <a:custGeom>
            <a:avLst/>
            <a:gdLst/>
            <a:ahLst/>
            <a:cxnLst/>
            <a:rect l="0" t="0" r="0" b="0"/>
            <a:pathLst>
              <a:path w="273454" h="145734">
                <a:moveTo>
                  <a:pt x="136293" y="0"/>
                </a:moveTo>
                <a:lnTo>
                  <a:pt x="131742" y="4551"/>
                </a:lnTo>
                <a:lnTo>
                  <a:pt x="129449" y="7797"/>
                </a:lnTo>
                <a:lnTo>
                  <a:pt x="126968" y="11865"/>
                </a:lnTo>
                <a:lnTo>
                  <a:pt x="124361" y="16483"/>
                </a:lnTo>
                <a:lnTo>
                  <a:pt x="121671" y="20514"/>
                </a:lnTo>
                <a:lnTo>
                  <a:pt x="118925" y="24153"/>
                </a:lnTo>
                <a:lnTo>
                  <a:pt x="116142" y="27532"/>
                </a:lnTo>
                <a:lnTo>
                  <a:pt x="113334" y="30737"/>
                </a:lnTo>
                <a:lnTo>
                  <a:pt x="110510" y="33826"/>
                </a:lnTo>
                <a:lnTo>
                  <a:pt x="107674" y="36839"/>
                </a:lnTo>
                <a:lnTo>
                  <a:pt x="76480" y="68339"/>
                </a:lnTo>
                <a:lnTo>
                  <a:pt x="22442" y="122423"/>
                </a:lnTo>
                <a:lnTo>
                  <a:pt x="18483" y="125430"/>
                </a:lnTo>
                <a:lnTo>
                  <a:pt x="13938" y="128388"/>
                </a:lnTo>
                <a:lnTo>
                  <a:pt x="9003" y="131312"/>
                </a:lnTo>
                <a:lnTo>
                  <a:pt x="5713" y="134214"/>
                </a:lnTo>
                <a:lnTo>
                  <a:pt x="3520" y="137101"/>
                </a:lnTo>
                <a:lnTo>
                  <a:pt x="0" y="144027"/>
                </a:lnTo>
                <a:lnTo>
                  <a:pt x="663" y="144596"/>
                </a:lnTo>
                <a:lnTo>
                  <a:pt x="3941" y="145228"/>
                </a:lnTo>
                <a:lnTo>
                  <a:pt x="11113" y="145508"/>
                </a:lnTo>
                <a:lnTo>
                  <a:pt x="33480" y="145666"/>
                </a:lnTo>
                <a:lnTo>
                  <a:pt x="44891" y="145688"/>
                </a:lnTo>
                <a:lnTo>
                  <a:pt x="59166" y="144751"/>
                </a:lnTo>
                <a:lnTo>
                  <a:pt x="75350" y="143173"/>
                </a:lnTo>
                <a:lnTo>
                  <a:pt x="92807" y="141169"/>
                </a:lnTo>
                <a:lnTo>
                  <a:pt x="106350" y="139832"/>
                </a:lnTo>
                <a:lnTo>
                  <a:pt x="117283" y="138942"/>
                </a:lnTo>
                <a:lnTo>
                  <a:pt x="126478" y="138348"/>
                </a:lnTo>
                <a:lnTo>
                  <a:pt x="162093" y="137688"/>
                </a:lnTo>
                <a:lnTo>
                  <a:pt x="273453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3"/>
          <p:cNvSpPr/>
          <p:nvPr/>
        </p:nvSpPr>
        <p:spPr>
          <a:xfrm>
            <a:off x="3354704" y="4821378"/>
            <a:ext cx="192025" cy="313550"/>
          </a:xfrm>
          <a:custGeom>
            <a:avLst/>
            <a:gdLst/>
            <a:ahLst/>
            <a:cxnLst/>
            <a:rect l="0" t="0" r="0" b="0"/>
            <a:pathLst>
              <a:path w="192025" h="313550">
                <a:moveTo>
                  <a:pt x="111443" y="4939"/>
                </a:moveTo>
                <a:lnTo>
                  <a:pt x="106892" y="388"/>
                </a:lnTo>
                <a:lnTo>
                  <a:pt x="104599" y="0"/>
                </a:lnTo>
                <a:lnTo>
                  <a:pt x="102118" y="694"/>
                </a:lnTo>
                <a:lnTo>
                  <a:pt x="99511" y="2109"/>
                </a:lnTo>
                <a:lnTo>
                  <a:pt x="93964" y="8767"/>
                </a:lnTo>
                <a:lnTo>
                  <a:pt x="86455" y="18921"/>
                </a:lnTo>
                <a:lnTo>
                  <a:pt x="77639" y="31406"/>
                </a:lnTo>
                <a:lnTo>
                  <a:pt x="70810" y="42586"/>
                </a:lnTo>
                <a:lnTo>
                  <a:pt x="65304" y="52897"/>
                </a:lnTo>
                <a:lnTo>
                  <a:pt x="50465" y="83602"/>
                </a:lnTo>
                <a:lnTo>
                  <a:pt x="45073" y="94528"/>
                </a:lnTo>
                <a:lnTo>
                  <a:pt x="40527" y="104670"/>
                </a:lnTo>
                <a:lnTo>
                  <a:pt x="36543" y="114289"/>
                </a:lnTo>
                <a:lnTo>
                  <a:pt x="32934" y="123559"/>
                </a:lnTo>
                <a:lnTo>
                  <a:pt x="30529" y="131644"/>
                </a:lnTo>
                <a:lnTo>
                  <a:pt x="28925" y="138939"/>
                </a:lnTo>
                <a:lnTo>
                  <a:pt x="27856" y="145708"/>
                </a:lnTo>
                <a:lnTo>
                  <a:pt x="21801" y="177988"/>
                </a:lnTo>
                <a:lnTo>
                  <a:pt x="21201" y="188885"/>
                </a:lnTo>
                <a:lnTo>
                  <a:pt x="21755" y="199007"/>
                </a:lnTo>
                <a:lnTo>
                  <a:pt x="23076" y="208613"/>
                </a:lnTo>
                <a:lnTo>
                  <a:pt x="25861" y="216922"/>
                </a:lnTo>
                <a:lnTo>
                  <a:pt x="29623" y="224365"/>
                </a:lnTo>
                <a:lnTo>
                  <a:pt x="34037" y="231233"/>
                </a:lnTo>
                <a:lnTo>
                  <a:pt x="37931" y="237717"/>
                </a:lnTo>
                <a:lnTo>
                  <a:pt x="41480" y="243944"/>
                </a:lnTo>
                <a:lnTo>
                  <a:pt x="44798" y="250001"/>
                </a:lnTo>
                <a:lnTo>
                  <a:pt x="48916" y="254991"/>
                </a:lnTo>
                <a:lnTo>
                  <a:pt x="53566" y="259270"/>
                </a:lnTo>
                <a:lnTo>
                  <a:pt x="58571" y="263076"/>
                </a:lnTo>
                <a:lnTo>
                  <a:pt x="63812" y="265613"/>
                </a:lnTo>
                <a:lnTo>
                  <a:pt x="69212" y="267304"/>
                </a:lnTo>
                <a:lnTo>
                  <a:pt x="74716" y="268431"/>
                </a:lnTo>
                <a:lnTo>
                  <a:pt x="80291" y="269183"/>
                </a:lnTo>
                <a:lnTo>
                  <a:pt x="85913" y="269685"/>
                </a:lnTo>
                <a:lnTo>
                  <a:pt x="96286" y="270241"/>
                </a:lnTo>
                <a:lnTo>
                  <a:pt x="104072" y="270489"/>
                </a:lnTo>
                <a:lnTo>
                  <a:pt x="118361" y="270628"/>
                </a:lnTo>
                <a:lnTo>
                  <a:pt x="122722" y="269695"/>
                </a:lnTo>
                <a:lnTo>
                  <a:pt x="126583" y="268121"/>
                </a:lnTo>
                <a:lnTo>
                  <a:pt x="130108" y="266118"/>
                </a:lnTo>
                <a:lnTo>
                  <a:pt x="135317" y="262879"/>
                </a:lnTo>
                <a:lnTo>
                  <a:pt x="148724" y="254199"/>
                </a:lnTo>
                <a:lnTo>
                  <a:pt x="155347" y="249217"/>
                </a:lnTo>
                <a:lnTo>
                  <a:pt x="161667" y="243991"/>
                </a:lnTo>
                <a:lnTo>
                  <a:pt x="172818" y="234057"/>
                </a:lnTo>
                <a:lnTo>
                  <a:pt x="180948" y="226467"/>
                </a:lnTo>
                <a:lnTo>
                  <a:pt x="184449" y="222157"/>
                </a:lnTo>
                <a:lnTo>
                  <a:pt x="187737" y="217378"/>
                </a:lnTo>
                <a:lnTo>
                  <a:pt x="190880" y="212288"/>
                </a:lnTo>
                <a:lnTo>
                  <a:pt x="192024" y="207942"/>
                </a:lnTo>
                <a:lnTo>
                  <a:pt x="191834" y="204092"/>
                </a:lnTo>
                <a:lnTo>
                  <a:pt x="190754" y="200572"/>
                </a:lnTo>
                <a:lnTo>
                  <a:pt x="187015" y="194122"/>
                </a:lnTo>
                <a:lnTo>
                  <a:pt x="184684" y="191069"/>
                </a:lnTo>
                <a:lnTo>
                  <a:pt x="182178" y="189033"/>
                </a:lnTo>
                <a:lnTo>
                  <a:pt x="179555" y="187676"/>
                </a:lnTo>
                <a:lnTo>
                  <a:pt x="174100" y="186168"/>
                </a:lnTo>
                <a:lnTo>
                  <a:pt x="168501" y="185498"/>
                </a:lnTo>
                <a:lnTo>
                  <a:pt x="164721" y="185319"/>
                </a:lnTo>
                <a:lnTo>
                  <a:pt x="155442" y="185120"/>
                </a:lnTo>
                <a:lnTo>
                  <a:pt x="144059" y="185009"/>
                </a:lnTo>
                <a:lnTo>
                  <a:pt x="139855" y="185946"/>
                </a:lnTo>
                <a:lnTo>
                  <a:pt x="135146" y="187523"/>
                </a:lnTo>
                <a:lnTo>
                  <a:pt x="130103" y="189526"/>
                </a:lnTo>
                <a:lnTo>
                  <a:pt x="124835" y="190862"/>
                </a:lnTo>
                <a:lnTo>
                  <a:pt x="119419" y="191753"/>
                </a:lnTo>
                <a:lnTo>
                  <a:pt x="113903" y="192346"/>
                </a:lnTo>
                <a:lnTo>
                  <a:pt x="109273" y="194647"/>
                </a:lnTo>
                <a:lnTo>
                  <a:pt x="105234" y="198086"/>
                </a:lnTo>
                <a:lnTo>
                  <a:pt x="101588" y="202284"/>
                </a:lnTo>
                <a:lnTo>
                  <a:pt x="92491" y="209845"/>
                </a:lnTo>
                <a:lnTo>
                  <a:pt x="79758" y="219648"/>
                </a:lnTo>
                <a:lnTo>
                  <a:pt x="64602" y="230946"/>
                </a:lnTo>
                <a:lnTo>
                  <a:pt x="52593" y="240383"/>
                </a:lnTo>
                <a:lnTo>
                  <a:pt x="42682" y="248579"/>
                </a:lnTo>
                <a:lnTo>
                  <a:pt x="34170" y="255948"/>
                </a:lnTo>
                <a:lnTo>
                  <a:pt x="28495" y="261814"/>
                </a:lnTo>
                <a:lnTo>
                  <a:pt x="24712" y="266676"/>
                </a:lnTo>
                <a:lnTo>
                  <a:pt x="19556" y="275572"/>
                </a:lnTo>
                <a:lnTo>
                  <a:pt x="16847" y="280611"/>
                </a:lnTo>
                <a:lnTo>
                  <a:pt x="0" y="313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Review yesterday’s material</a:t>
            </a:r>
          </a:p>
          <a:p>
            <a:r>
              <a:rPr lang="en-US" dirty="0" smtClean="0"/>
              <a:t>Practice with perpendicular lines.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Classify each of the statements as true or false.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. If two angles are </a:t>
            </a:r>
            <a:r>
              <a:rPr lang="en-US" dirty="0" smtClean="0"/>
              <a:t>complementary </a:t>
            </a:r>
            <a:r>
              <a:rPr lang="en-US" dirty="0"/>
              <a:t>and congruent, each has a measure of 45°.</a:t>
            </a:r>
          </a:p>
          <a:p>
            <a:pPr>
              <a:buNone/>
            </a:pPr>
            <a:r>
              <a:rPr lang="en-US" dirty="0"/>
              <a:t>2. If </a:t>
            </a:r>
            <a:r>
              <a:rPr lang="en-US" dirty="0" smtClean="0"/>
              <a:t>two </a:t>
            </a:r>
            <a:r>
              <a:rPr lang="en-US" dirty="0"/>
              <a:t>angles are congruent and </a:t>
            </a:r>
            <a:r>
              <a:rPr lang="en-US" dirty="0" smtClean="0"/>
              <a:t>supplementary</a:t>
            </a:r>
            <a:r>
              <a:rPr lang="en-US" dirty="0"/>
              <a:t>, then each is a right angles.</a:t>
            </a:r>
          </a:p>
          <a:p>
            <a:pPr>
              <a:buNone/>
            </a:pPr>
            <a:r>
              <a:rPr lang="en-US" dirty="0"/>
              <a:t>3. Perpendicular lines form four right angles.</a:t>
            </a:r>
          </a:p>
          <a:p>
            <a:pPr>
              <a:buNone/>
            </a:pPr>
            <a:r>
              <a:rPr lang="en-US" dirty="0"/>
              <a:t>4. Two vertical angles may be complementary.</a:t>
            </a:r>
          </a:p>
          <a:p>
            <a:pPr>
              <a:buNone/>
            </a:pPr>
            <a:r>
              <a:rPr lang="en-US" dirty="0"/>
              <a:t>5. If </a:t>
            </a:r>
            <a:r>
              <a:rPr lang="en-US" dirty="0" smtClean="0"/>
              <a:t>m angle 1 </a:t>
            </a:r>
            <a:r>
              <a:rPr lang="en-US" dirty="0"/>
              <a:t>= 20, </a:t>
            </a:r>
            <a:r>
              <a:rPr lang="en-US" dirty="0" smtClean="0"/>
              <a:t>m angle 2 </a:t>
            </a:r>
            <a:r>
              <a:rPr lang="en-US" dirty="0"/>
              <a:t>= 40, and </a:t>
            </a:r>
            <a:r>
              <a:rPr lang="en-US" dirty="0" smtClean="0"/>
              <a:t>m angle 3 </a:t>
            </a:r>
            <a:r>
              <a:rPr lang="en-US" dirty="0"/>
              <a:t>= 50, then the three angles are complementary.</a:t>
            </a:r>
          </a:p>
        </p:txBody>
      </p:sp>
      <p:sp>
        <p:nvSpPr>
          <p:cNvPr id="4" name="SMARTPenAnnotation357"/>
          <p:cNvSpPr/>
          <p:nvPr/>
        </p:nvSpPr>
        <p:spPr>
          <a:xfrm>
            <a:off x="5698866" y="1903095"/>
            <a:ext cx="97823" cy="325756"/>
          </a:xfrm>
          <a:custGeom>
            <a:avLst/>
            <a:gdLst/>
            <a:ahLst/>
            <a:cxnLst/>
            <a:rect l="0" t="0" r="0" b="0"/>
            <a:pathLst>
              <a:path w="97823" h="325756">
                <a:moveTo>
                  <a:pt x="13276" y="0"/>
                </a:moveTo>
                <a:lnTo>
                  <a:pt x="8725" y="0"/>
                </a:lnTo>
                <a:lnTo>
                  <a:pt x="7384" y="952"/>
                </a:lnTo>
                <a:lnTo>
                  <a:pt x="6491" y="2540"/>
                </a:lnTo>
                <a:lnTo>
                  <a:pt x="4545" y="7796"/>
                </a:lnTo>
                <a:lnTo>
                  <a:pt x="2693" y="11865"/>
                </a:lnTo>
                <a:lnTo>
                  <a:pt x="506" y="16482"/>
                </a:lnTo>
                <a:lnTo>
                  <a:pt x="0" y="20513"/>
                </a:lnTo>
                <a:lnTo>
                  <a:pt x="615" y="24153"/>
                </a:lnTo>
                <a:lnTo>
                  <a:pt x="1978" y="27532"/>
                </a:lnTo>
                <a:lnTo>
                  <a:pt x="3839" y="33594"/>
                </a:lnTo>
                <a:lnTo>
                  <a:pt x="8447" y="50490"/>
                </a:lnTo>
                <a:lnTo>
                  <a:pt x="16210" y="75780"/>
                </a:lnTo>
                <a:lnTo>
                  <a:pt x="32165" y="124929"/>
                </a:lnTo>
                <a:lnTo>
                  <a:pt x="34441" y="133769"/>
                </a:lnTo>
                <a:lnTo>
                  <a:pt x="35959" y="141567"/>
                </a:lnTo>
                <a:lnTo>
                  <a:pt x="36970" y="148670"/>
                </a:lnTo>
                <a:lnTo>
                  <a:pt x="41455" y="162931"/>
                </a:lnTo>
                <a:lnTo>
                  <a:pt x="48254" y="181963"/>
                </a:lnTo>
                <a:lnTo>
                  <a:pt x="56597" y="204176"/>
                </a:lnTo>
                <a:lnTo>
                  <a:pt x="62159" y="220890"/>
                </a:lnTo>
                <a:lnTo>
                  <a:pt x="65867" y="233937"/>
                </a:lnTo>
                <a:lnTo>
                  <a:pt x="68340" y="244540"/>
                </a:lnTo>
                <a:lnTo>
                  <a:pt x="73798" y="258277"/>
                </a:lnTo>
                <a:lnTo>
                  <a:pt x="81247" y="274102"/>
                </a:lnTo>
                <a:lnTo>
                  <a:pt x="90022" y="291319"/>
                </a:lnTo>
                <a:lnTo>
                  <a:pt x="94920" y="303750"/>
                </a:lnTo>
                <a:lnTo>
                  <a:pt x="97233" y="312990"/>
                </a:lnTo>
                <a:lnTo>
                  <a:pt x="97822" y="320102"/>
                </a:lnTo>
                <a:lnTo>
                  <a:pt x="97263" y="323891"/>
                </a:lnTo>
                <a:lnTo>
                  <a:pt x="95937" y="325465"/>
                </a:lnTo>
                <a:lnTo>
                  <a:pt x="90429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8"/>
          <p:cNvSpPr/>
          <p:nvPr/>
        </p:nvSpPr>
        <p:spPr>
          <a:xfrm>
            <a:off x="5532120" y="2040642"/>
            <a:ext cx="454343" cy="42362"/>
          </a:xfrm>
          <a:custGeom>
            <a:avLst/>
            <a:gdLst/>
            <a:ahLst/>
            <a:cxnLst/>
            <a:rect l="0" t="0" r="0" b="0"/>
            <a:pathLst>
              <a:path w="454343" h="42362">
                <a:moveTo>
                  <a:pt x="0" y="25330"/>
                </a:moveTo>
                <a:lnTo>
                  <a:pt x="4550" y="29881"/>
                </a:lnTo>
                <a:lnTo>
                  <a:pt x="6843" y="31222"/>
                </a:lnTo>
                <a:lnTo>
                  <a:pt x="9324" y="32115"/>
                </a:lnTo>
                <a:lnTo>
                  <a:pt x="11931" y="32711"/>
                </a:lnTo>
                <a:lnTo>
                  <a:pt x="14622" y="34061"/>
                </a:lnTo>
                <a:lnTo>
                  <a:pt x="17368" y="35913"/>
                </a:lnTo>
                <a:lnTo>
                  <a:pt x="20151" y="38100"/>
                </a:lnTo>
                <a:lnTo>
                  <a:pt x="22959" y="39559"/>
                </a:lnTo>
                <a:lnTo>
                  <a:pt x="25783" y="40531"/>
                </a:lnTo>
                <a:lnTo>
                  <a:pt x="32414" y="41611"/>
                </a:lnTo>
                <a:lnTo>
                  <a:pt x="41711" y="42091"/>
                </a:lnTo>
                <a:lnTo>
                  <a:pt x="66757" y="42361"/>
                </a:lnTo>
                <a:lnTo>
                  <a:pt x="77842" y="41447"/>
                </a:lnTo>
                <a:lnTo>
                  <a:pt x="89994" y="39885"/>
                </a:lnTo>
                <a:lnTo>
                  <a:pt x="152820" y="30533"/>
                </a:lnTo>
                <a:lnTo>
                  <a:pt x="167602" y="28799"/>
                </a:lnTo>
                <a:lnTo>
                  <a:pt x="180315" y="27643"/>
                </a:lnTo>
                <a:lnTo>
                  <a:pt x="191647" y="26872"/>
                </a:lnTo>
                <a:lnTo>
                  <a:pt x="203012" y="25405"/>
                </a:lnTo>
                <a:lnTo>
                  <a:pt x="214399" y="23475"/>
                </a:lnTo>
                <a:lnTo>
                  <a:pt x="225800" y="21236"/>
                </a:lnTo>
                <a:lnTo>
                  <a:pt x="237210" y="19743"/>
                </a:lnTo>
                <a:lnTo>
                  <a:pt x="248628" y="18748"/>
                </a:lnTo>
                <a:lnTo>
                  <a:pt x="260049" y="18084"/>
                </a:lnTo>
                <a:lnTo>
                  <a:pt x="271473" y="16690"/>
                </a:lnTo>
                <a:lnTo>
                  <a:pt x="282900" y="14807"/>
                </a:lnTo>
                <a:lnTo>
                  <a:pt x="294327" y="12600"/>
                </a:lnTo>
                <a:lnTo>
                  <a:pt x="304803" y="11128"/>
                </a:lnTo>
                <a:lnTo>
                  <a:pt x="314644" y="10147"/>
                </a:lnTo>
                <a:lnTo>
                  <a:pt x="324063" y="9493"/>
                </a:lnTo>
                <a:lnTo>
                  <a:pt x="354848" y="6227"/>
                </a:lnTo>
                <a:lnTo>
                  <a:pt x="373725" y="4022"/>
                </a:lnTo>
                <a:lnTo>
                  <a:pt x="388215" y="2552"/>
                </a:lnTo>
                <a:lnTo>
                  <a:pt x="399780" y="1572"/>
                </a:lnTo>
                <a:lnTo>
                  <a:pt x="416757" y="483"/>
                </a:lnTo>
                <a:lnTo>
                  <a:pt x="427478" y="0"/>
                </a:lnTo>
                <a:lnTo>
                  <a:pt x="432622" y="823"/>
                </a:lnTo>
                <a:lnTo>
                  <a:pt x="437957" y="2325"/>
                </a:lnTo>
                <a:lnTo>
                  <a:pt x="454342" y="8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9"/>
          <p:cNvSpPr/>
          <p:nvPr/>
        </p:nvSpPr>
        <p:spPr>
          <a:xfrm>
            <a:off x="6003607" y="2048827"/>
            <a:ext cx="154306" cy="191674"/>
          </a:xfrm>
          <a:custGeom>
            <a:avLst/>
            <a:gdLst/>
            <a:ahLst/>
            <a:cxnLst/>
            <a:rect l="0" t="0" r="0" b="0"/>
            <a:pathLst>
              <a:path w="154306" h="191674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0" y="42779"/>
                </a:lnTo>
                <a:lnTo>
                  <a:pt x="4551" y="48522"/>
                </a:lnTo>
                <a:lnTo>
                  <a:pt x="7797" y="55208"/>
                </a:lnTo>
                <a:lnTo>
                  <a:pt x="11865" y="62523"/>
                </a:lnTo>
                <a:lnTo>
                  <a:pt x="16482" y="70257"/>
                </a:lnTo>
                <a:lnTo>
                  <a:pt x="20514" y="78270"/>
                </a:lnTo>
                <a:lnTo>
                  <a:pt x="24153" y="86470"/>
                </a:lnTo>
                <a:lnTo>
                  <a:pt x="27533" y="94795"/>
                </a:lnTo>
                <a:lnTo>
                  <a:pt x="29785" y="101296"/>
                </a:lnTo>
                <a:lnTo>
                  <a:pt x="31287" y="106583"/>
                </a:lnTo>
                <a:lnTo>
                  <a:pt x="32288" y="111061"/>
                </a:lnTo>
                <a:lnTo>
                  <a:pt x="33908" y="115950"/>
                </a:lnTo>
                <a:lnTo>
                  <a:pt x="35940" y="121115"/>
                </a:lnTo>
                <a:lnTo>
                  <a:pt x="38248" y="126464"/>
                </a:lnTo>
                <a:lnTo>
                  <a:pt x="40738" y="130982"/>
                </a:lnTo>
                <a:lnTo>
                  <a:pt x="43352" y="134946"/>
                </a:lnTo>
                <a:lnTo>
                  <a:pt x="46046" y="138542"/>
                </a:lnTo>
                <a:lnTo>
                  <a:pt x="48795" y="144748"/>
                </a:lnTo>
                <a:lnTo>
                  <a:pt x="51580" y="152697"/>
                </a:lnTo>
                <a:lnTo>
                  <a:pt x="54389" y="161805"/>
                </a:lnTo>
                <a:lnTo>
                  <a:pt x="57214" y="168830"/>
                </a:lnTo>
                <a:lnTo>
                  <a:pt x="60050" y="174466"/>
                </a:lnTo>
                <a:lnTo>
                  <a:pt x="62894" y="179176"/>
                </a:lnTo>
                <a:lnTo>
                  <a:pt x="64789" y="183268"/>
                </a:lnTo>
                <a:lnTo>
                  <a:pt x="66053" y="186949"/>
                </a:lnTo>
                <a:lnTo>
                  <a:pt x="66895" y="190355"/>
                </a:lnTo>
                <a:lnTo>
                  <a:pt x="67457" y="191673"/>
                </a:lnTo>
                <a:lnTo>
                  <a:pt x="67831" y="191600"/>
                </a:lnTo>
                <a:lnTo>
                  <a:pt x="68081" y="190598"/>
                </a:lnTo>
                <a:lnTo>
                  <a:pt x="67295" y="189931"/>
                </a:lnTo>
                <a:lnTo>
                  <a:pt x="63881" y="189189"/>
                </a:lnTo>
                <a:lnTo>
                  <a:pt x="62590" y="188038"/>
                </a:lnTo>
                <a:lnTo>
                  <a:pt x="61729" y="186319"/>
                </a:lnTo>
                <a:lnTo>
                  <a:pt x="61155" y="184220"/>
                </a:lnTo>
                <a:lnTo>
                  <a:pt x="59820" y="182821"/>
                </a:lnTo>
                <a:lnTo>
                  <a:pt x="57978" y="181888"/>
                </a:lnTo>
                <a:lnTo>
                  <a:pt x="55797" y="181266"/>
                </a:lnTo>
                <a:lnTo>
                  <a:pt x="53390" y="177994"/>
                </a:lnTo>
                <a:lnTo>
                  <a:pt x="50834" y="172955"/>
                </a:lnTo>
                <a:lnTo>
                  <a:pt x="48177" y="166739"/>
                </a:lnTo>
                <a:lnTo>
                  <a:pt x="46405" y="159737"/>
                </a:lnTo>
                <a:lnTo>
                  <a:pt x="45224" y="152211"/>
                </a:lnTo>
                <a:lnTo>
                  <a:pt x="44437" y="144336"/>
                </a:lnTo>
                <a:lnTo>
                  <a:pt x="43912" y="137182"/>
                </a:lnTo>
                <a:lnTo>
                  <a:pt x="43563" y="130507"/>
                </a:lnTo>
                <a:lnTo>
                  <a:pt x="43329" y="124152"/>
                </a:lnTo>
                <a:lnTo>
                  <a:pt x="44126" y="115153"/>
                </a:lnTo>
                <a:lnTo>
                  <a:pt x="45610" y="104391"/>
                </a:lnTo>
                <a:lnTo>
                  <a:pt x="47551" y="92454"/>
                </a:lnTo>
                <a:lnTo>
                  <a:pt x="49798" y="82591"/>
                </a:lnTo>
                <a:lnTo>
                  <a:pt x="52249" y="74111"/>
                </a:lnTo>
                <a:lnTo>
                  <a:pt x="54835" y="66552"/>
                </a:lnTo>
                <a:lnTo>
                  <a:pt x="57512" y="60561"/>
                </a:lnTo>
                <a:lnTo>
                  <a:pt x="60249" y="55614"/>
                </a:lnTo>
                <a:lnTo>
                  <a:pt x="63026" y="51363"/>
                </a:lnTo>
                <a:lnTo>
                  <a:pt x="66782" y="47577"/>
                </a:lnTo>
                <a:lnTo>
                  <a:pt x="71191" y="44101"/>
                </a:lnTo>
                <a:lnTo>
                  <a:pt x="96507" y="27126"/>
                </a:lnTo>
                <a:lnTo>
                  <a:pt x="102438" y="22847"/>
                </a:lnTo>
                <a:lnTo>
                  <a:pt x="107345" y="19041"/>
                </a:lnTo>
                <a:lnTo>
                  <a:pt x="111568" y="15552"/>
                </a:lnTo>
                <a:lnTo>
                  <a:pt x="116289" y="13225"/>
                </a:lnTo>
                <a:lnTo>
                  <a:pt x="121341" y="11674"/>
                </a:lnTo>
                <a:lnTo>
                  <a:pt x="126614" y="10640"/>
                </a:lnTo>
                <a:lnTo>
                  <a:pt x="132035" y="9951"/>
                </a:lnTo>
                <a:lnTo>
                  <a:pt x="137553" y="9492"/>
                </a:lnTo>
                <a:lnTo>
                  <a:pt x="15430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0"/>
          <p:cNvSpPr/>
          <p:nvPr/>
        </p:nvSpPr>
        <p:spPr>
          <a:xfrm>
            <a:off x="6260782" y="2017151"/>
            <a:ext cx="368619" cy="220272"/>
          </a:xfrm>
          <a:custGeom>
            <a:avLst/>
            <a:gdLst/>
            <a:ahLst/>
            <a:cxnLst/>
            <a:rect l="0" t="0" r="0" b="0"/>
            <a:pathLst>
              <a:path w="368619" h="220272">
                <a:moveTo>
                  <a:pt x="0" y="31676"/>
                </a:moveTo>
                <a:lnTo>
                  <a:pt x="4551" y="45328"/>
                </a:lnTo>
                <a:lnTo>
                  <a:pt x="5892" y="51255"/>
                </a:lnTo>
                <a:lnTo>
                  <a:pt x="6785" y="57111"/>
                </a:lnTo>
                <a:lnTo>
                  <a:pt x="7381" y="62920"/>
                </a:lnTo>
                <a:lnTo>
                  <a:pt x="12770" y="107503"/>
                </a:lnTo>
                <a:lnTo>
                  <a:pt x="15181" y="122232"/>
                </a:lnTo>
                <a:lnTo>
                  <a:pt x="17741" y="134909"/>
                </a:lnTo>
                <a:lnTo>
                  <a:pt x="20400" y="146218"/>
                </a:lnTo>
                <a:lnTo>
                  <a:pt x="22172" y="155662"/>
                </a:lnTo>
                <a:lnTo>
                  <a:pt x="23354" y="163864"/>
                </a:lnTo>
                <a:lnTo>
                  <a:pt x="24142" y="171236"/>
                </a:lnTo>
                <a:lnTo>
                  <a:pt x="26572" y="177104"/>
                </a:lnTo>
                <a:lnTo>
                  <a:pt x="30097" y="181968"/>
                </a:lnTo>
                <a:lnTo>
                  <a:pt x="34352" y="186163"/>
                </a:lnTo>
                <a:lnTo>
                  <a:pt x="41620" y="190825"/>
                </a:lnTo>
                <a:lnTo>
                  <a:pt x="48978" y="193849"/>
                </a:lnTo>
                <a:lnTo>
                  <a:pt x="58598" y="198368"/>
                </a:lnTo>
                <a:lnTo>
                  <a:pt x="66684" y="203551"/>
                </a:lnTo>
                <a:lnTo>
                  <a:pt x="70173" y="206267"/>
                </a:lnTo>
                <a:lnTo>
                  <a:pt x="76591" y="209285"/>
                </a:lnTo>
                <a:lnTo>
                  <a:pt x="83571" y="210626"/>
                </a:lnTo>
                <a:lnTo>
                  <a:pt x="93022" y="211222"/>
                </a:lnTo>
                <a:lnTo>
                  <a:pt x="103573" y="211487"/>
                </a:lnTo>
                <a:lnTo>
                  <a:pt x="109054" y="211557"/>
                </a:lnTo>
                <a:lnTo>
                  <a:pt x="113660" y="210652"/>
                </a:lnTo>
                <a:lnTo>
                  <a:pt x="121318" y="207106"/>
                </a:lnTo>
                <a:lnTo>
                  <a:pt x="135535" y="199754"/>
                </a:lnTo>
                <a:lnTo>
                  <a:pt x="143741" y="194325"/>
                </a:lnTo>
                <a:lnTo>
                  <a:pt x="151514" y="188737"/>
                </a:lnTo>
                <a:lnTo>
                  <a:pt x="161320" y="183079"/>
                </a:lnTo>
                <a:lnTo>
                  <a:pt x="166602" y="179283"/>
                </a:lnTo>
                <a:lnTo>
                  <a:pt x="172028" y="174849"/>
                </a:lnTo>
                <a:lnTo>
                  <a:pt x="177550" y="169987"/>
                </a:lnTo>
                <a:lnTo>
                  <a:pt x="182184" y="164841"/>
                </a:lnTo>
                <a:lnTo>
                  <a:pt x="186226" y="159505"/>
                </a:lnTo>
                <a:lnTo>
                  <a:pt x="189873" y="154043"/>
                </a:lnTo>
                <a:lnTo>
                  <a:pt x="192305" y="148496"/>
                </a:lnTo>
                <a:lnTo>
                  <a:pt x="193925" y="142894"/>
                </a:lnTo>
                <a:lnTo>
                  <a:pt x="195007" y="137254"/>
                </a:lnTo>
                <a:lnTo>
                  <a:pt x="196679" y="131589"/>
                </a:lnTo>
                <a:lnTo>
                  <a:pt x="198747" y="125907"/>
                </a:lnTo>
                <a:lnTo>
                  <a:pt x="201078" y="120214"/>
                </a:lnTo>
                <a:lnTo>
                  <a:pt x="203584" y="114514"/>
                </a:lnTo>
                <a:lnTo>
                  <a:pt x="208910" y="103100"/>
                </a:lnTo>
                <a:lnTo>
                  <a:pt x="210710" y="97390"/>
                </a:lnTo>
                <a:lnTo>
                  <a:pt x="211912" y="91678"/>
                </a:lnTo>
                <a:lnTo>
                  <a:pt x="212712" y="85965"/>
                </a:lnTo>
                <a:lnTo>
                  <a:pt x="218389" y="50619"/>
                </a:lnTo>
                <a:lnTo>
                  <a:pt x="219888" y="39542"/>
                </a:lnTo>
                <a:lnTo>
                  <a:pt x="220887" y="30253"/>
                </a:lnTo>
                <a:lnTo>
                  <a:pt x="221997" y="15803"/>
                </a:lnTo>
                <a:lnTo>
                  <a:pt x="222490" y="6207"/>
                </a:lnTo>
                <a:lnTo>
                  <a:pt x="221669" y="3266"/>
                </a:lnTo>
                <a:lnTo>
                  <a:pt x="220170" y="1306"/>
                </a:lnTo>
                <a:lnTo>
                  <a:pt x="218217" y="0"/>
                </a:lnTo>
                <a:lnTo>
                  <a:pt x="216916" y="81"/>
                </a:lnTo>
                <a:lnTo>
                  <a:pt x="216048" y="1088"/>
                </a:lnTo>
                <a:lnTo>
                  <a:pt x="215470" y="2711"/>
                </a:lnTo>
                <a:lnTo>
                  <a:pt x="216037" y="7604"/>
                </a:lnTo>
                <a:lnTo>
                  <a:pt x="217367" y="14675"/>
                </a:lnTo>
                <a:lnTo>
                  <a:pt x="226346" y="57951"/>
                </a:lnTo>
                <a:lnTo>
                  <a:pt x="229002" y="68243"/>
                </a:lnTo>
                <a:lnTo>
                  <a:pt x="231726" y="77009"/>
                </a:lnTo>
                <a:lnTo>
                  <a:pt x="234494" y="84758"/>
                </a:lnTo>
                <a:lnTo>
                  <a:pt x="236339" y="91829"/>
                </a:lnTo>
                <a:lnTo>
                  <a:pt x="237570" y="98448"/>
                </a:lnTo>
                <a:lnTo>
                  <a:pt x="238390" y="104766"/>
                </a:lnTo>
                <a:lnTo>
                  <a:pt x="241794" y="115645"/>
                </a:lnTo>
                <a:lnTo>
                  <a:pt x="246921" y="129565"/>
                </a:lnTo>
                <a:lnTo>
                  <a:pt x="258333" y="158050"/>
                </a:lnTo>
                <a:lnTo>
                  <a:pt x="266580" y="177060"/>
                </a:lnTo>
                <a:lnTo>
                  <a:pt x="270112" y="182891"/>
                </a:lnTo>
                <a:lnTo>
                  <a:pt x="273420" y="186779"/>
                </a:lnTo>
                <a:lnTo>
                  <a:pt x="279635" y="192050"/>
                </a:lnTo>
                <a:lnTo>
                  <a:pt x="285572" y="197569"/>
                </a:lnTo>
                <a:lnTo>
                  <a:pt x="290394" y="201326"/>
                </a:lnTo>
                <a:lnTo>
                  <a:pt x="296466" y="205736"/>
                </a:lnTo>
                <a:lnTo>
                  <a:pt x="303372" y="210581"/>
                </a:lnTo>
                <a:lnTo>
                  <a:pt x="313584" y="215964"/>
                </a:lnTo>
                <a:lnTo>
                  <a:pt x="321299" y="218357"/>
                </a:lnTo>
                <a:lnTo>
                  <a:pt x="327902" y="219421"/>
                </a:lnTo>
                <a:lnTo>
                  <a:pt x="339092" y="219893"/>
                </a:lnTo>
                <a:lnTo>
                  <a:pt x="368618" y="220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1"/>
          <p:cNvSpPr/>
          <p:nvPr/>
        </p:nvSpPr>
        <p:spPr>
          <a:xfrm>
            <a:off x="6680834" y="2001381"/>
            <a:ext cx="308611" cy="239845"/>
          </a:xfrm>
          <a:custGeom>
            <a:avLst/>
            <a:gdLst/>
            <a:ahLst/>
            <a:cxnLst/>
            <a:rect l="0" t="0" r="0" b="0"/>
            <a:pathLst>
              <a:path w="308611" h="239845">
                <a:moveTo>
                  <a:pt x="0" y="124599"/>
                </a:moveTo>
                <a:lnTo>
                  <a:pt x="4551" y="124599"/>
                </a:lnTo>
                <a:lnTo>
                  <a:pt x="11866" y="127139"/>
                </a:lnTo>
                <a:lnTo>
                  <a:pt x="20514" y="130490"/>
                </a:lnTo>
                <a:lnTo>
                  <a:pt x="27533" y="131980"/>
                </a:lnTo>
                <a:lnTo>
                  <a:pt x="33596" y="131424"/>
                </a:lnTo>
                <a:lnTo>
                  <a:pt x="41447" y="130102"/>
                </a:lnTo>
                <a:lnTo>
                  <a:pt x="50492" y="128267"/>
                </a:lnTo>
                <a:lnTo>
                  <a:pt x="58426" y="127044"/>
                </a:lnTo>
                <a:lnTo>
                  <a:pt x="65621" y="126229"/>
                </a:lnTo>
                <a:lnTo>
                  <a:pt x="72322" y="125686"/>
                </a:lnTo>
                <a:lnTo>
                  <a:pt x="78696" y="124371"/>
                </a:lnTo>
                <a:lnTo>
                  <a:pt x="84849" y="122542"/>
                </a:lnTo>
                <a:lnTo>
                  <a:pt x="90856" y="120370"/>
                </a:lnTo>
                <a:lnTo>
                  <a:pt x="96766" y="118922"/>
                </a:lnTo>
                <a:lnTo>
                  <a:pt x="102611" y="117957"/>
                </a:lnTo>
                <a:lnTo>
                  <a:pt x="108412" y="117313"/>
                </a:lnTo>
                <a:lnTo>
                  <a:pt x="114185" y="115932"/>
                </a:lnTo>
                <a:lnTo>
                  <a:pt x="119939" y="114058"/>
                </a:lnTo>
                <a:lnTo>
                  <a:pt x="125679" y="111857"/>
                </a:lnTo>
                <a:lnTo>
                  <a:pt x="132364" y="108484"/>
                </a:lnTo>
                <a:lnTo>
                  <a:pt x="139678" y="104330"/>
                </a:lnTo>
                <a:lnTo>
                  <a:pt x="147412" y="99657"/>
                </a:lnTo>
                <a:lnTo>
                  <a:pt x="153520" y="95588"/>
                </a:lnTo>
                <a:lnTo>
                  <a:pt x="162846" y="88528"/>
                </a:lnTo>
                <a:lnTo>
                  <a:pt x="167620" y="85311"/>
                </a:lnTo>
                <a:lnTo>
                  <a:pt x="172706" y="82214"/>
                </a:lnTo>
                <a:lnTo>
                  <a:pt x="178003" y="79198"/>
                </a:lnTo>
                <a:lnTo>
                  <a:pt x="186428" y="73305"/>
                </a:lnTo>
                <a:lnTo>
                  <a:pt x="190007" y="70401"/>
                </a:lnTo>
                <a:lnTo>
                  <a:pt x="192395" y="67512"/>
                </a:lnTo>
                <a:lnTo>
                  <a:pt x="193985" y="64633"/>
                </a:lnTo>
                <a:lnTo>
                  <a:pt x="195047" y="61762"/>
                </a:lnTo>
                <a:lnTo>
                  <a:pt x="198766" y="56031"/>
                </a:lnTo>
                <a:lnTo>
                  <a:pt x="201090" y="53169"/>
                </a:lnTo>
                <a:lnTo>
                  <a:pt x="201688" y="50309"/>
                </a:lnTo>
                <a:lnTo>
                  <a:pt x="201134" y="47450"/>
                </a:lnTo>
                <a:lnTo>
                  <a:pt x="197978" y="40780"/>
                </a:lnTo>
                <a:lnTo>
                  <a:pt x="193401" y="31466"/>
                </a:lnTo>
                <a:lnTo>
                  <a:pt x="190846" y="27268"/>
                </a:lnTo>
                <a:lnTo>
                  <a:pt x="185468" y="20063"/>
                </a:lnTo>
                <a:lnTo>
                  <a:pt x="179903" y="13686"/>
                </a:lnTo>
                <a:lnTo>
                  <a:pt x="177086" y="10652"/>
                </a:lnTo>
                <a:lnTo>
                  <a:pt x="174255" y="8629"/>
                </a:lnTo>
                <a:lnTo>
                  <a:pt x="164767" y="4830"/>
                </a:lnTo>
                <a:lnTo>
                  <a:pt x="155463" y="565"/>
                </a:lnTo>
                <a:lnTo>
                  <a:pt x="151267" y="0"/>
                </a:lnTo>
                <a:lnTo>
                  <a:pt x="147517" y="575"/>
                </a:lnTo>
                <a:lnTo>
                  <a:pt x="144065" y="1911"/>
                </a:lnTo>
                <a:lnTo>
                  <a:pt x="135149" y="3396"/>
                </a:lnTo>
                <a:lnTo>
                  <a:pt x="130105" y="3792"/>
                </a:lnTo>
                <a:lnTo>
                  <a:pt x="124837" y="5008"/>
                </a:lnTo>
                <a:lnTo>
                  <a:pt x="119419" y="6772"/>
                </a:lnTo>
                <a:lnTo>
                  <a:pt x="113903" y="8900"/>
                </a:lnTo>
                <a:lnTo>
                  <a:pt x="107368" y="13176"/>
                </a:lnTo>
                <a:lnTo>
                  <a:pt x="100154" y="18884"/>
                </a:lnTo>
                <a:lnTo>
                  <a:pt x="92487" y="25547"/>
                </a:lnTo>
                <a:lnTo>
                  <a:pt x="85470" y="30942"/>
                </a:lnTo>
                <a:lnTo>
                  <a:pt x="78888" y="35491"/>
                </a:lnTo>
                <a:lnTo>
                  <a:pt x="72594" y="39476"/>
                </a:lnTo>
                <a:lnTo>
                  <a:pt x="67447" y="44038"/>
                </a:lnTo>
                <a:lnTo>
                  <a:pt x="63062" y="48984"/>
                </a:lnTo>
                <a:lnTo>
                  <a:pt x="59187" y="54186"/>
                </a:lnTo>
                <a:lnTo>
                  <a:pt x="53746" y="63370"/>
                </a:lnTo>
                <a:lnTo>
                  <a:pt x="47261" y="75207"/>
                </a:lnTo>
                <a:lnTo>
                  <a:pt x="40079" y="88813"/>
                </a:lnTo>
                <a:lnTo>
                  <a:pt x="34340" y="100742"/>
                </a:lnTo>
                <a:lnTo>
                  <a:pt x="29561" y="111551"/>
                </a:lnTo>
                <a:lnTo>
                  <a:pt x="25422" y="121615"/>
                </a:lnTo>
                <a:lnTo>
                  <a:pt x="22663" y="130230"/>
                </a:lnTo>
                <a:lnTo>
                  <a:pt x="20825" y="137878"/>
                </a:lnTo>
                <a:lnTo>
                  <a:pt x="19598" y="144881"/>
                </a:lnTo>
                <a:lnTo>
                  <a:pt x="19732" y="151455"/>
                </a:lnTo>
                <a:lnTo>
                  <a:pt x="20776" y="157743"/>
                </a:lnTo>
                <a:lnTo>
                  <a:pt x="22423" y="163840"/>
                </a:lnTo>
                <a:lnTo>
                  <a:pt x="23521" y="168857"/>
                </a:lnTo>
                <a:lnTo>
                  <a:pt x="24253" y="173154"/>
                </a:lnTo>
                <a:lnTo>
                  <a:pt x="24741" y="176971"/>
                </a:lnTo>
                <a:lnTo>
                  <a:pt x="26972" y="181421"/>
                </a:lnTo>
                <a:lnTo>
                  <a:pt x="30364" y="186293"/>
                </a:lnTo>
                <a:lnTo>
                  <a:pt x="34531" y="191446"/>
                </a:lnTo>
                <a:lnTo>
                  <a:pt x="38261" y="195833"/>
                </a:lnTo>
                <a:lnTo>
                  <a:pt x="44945" y="203248"/>
                </a:lnTo>
                <a:lnTo>
                  <a:pt x="49966" y="206560"/>
                </a:lnTo>
                <a:lnTo>
                  <a:pt x="56171" y="209719"/>
                </a:lnTo>
                <a:lnTo>
                  <a:pt x="63165" y="212778"/>
                </a:lnTo>
                <a:lnTo>
                  <a:pt x="76016" y="218717"/>
                </a:lnTo>
                <a:lnTo>
                  <a:pt x="82110" y="221634"/>
                </a:lnTo>
                <a:lnTo>
                  <a:pt x="90935" y="224531"/>
                </a:lnTo>
                <a:lnTo>
                  <a:pt x="101581" y="227415"/>
                </a:lnTo>
                <a:lnTo>
                  <a:pt x="113441" y="230291"/>
                </a:lnTo>
                <a:lnTo>
                  <a:pt x="139319" y="236025"/>
                </a:lnTo>
                <a:lnTo>
                  <a:pt x="152886" y="238888"/>
                </a:lnTo>
                <a:lnTo>
                  <a:pt x="163837" y="239844"/>
                </a:lnTo>
                <a:lnTo>
                  <a:pt x="173042" y="239529"/>
                </a:lnTo>
                <a:lnTo>
                  <a:pt x="181085" y="238366"/>
                </a:lnTo>
                <a:lnTo>
                  <a:pt x="189303" y="237591"/>
                </a:lnTo>
                <a:lnTo>
                  <a:pt x="197640" y="237075"/>
                </a:lnTo>
                <a:lnTo>
                  <a:pt x="206055" y="236730"/>
                </a:lnTo>
                <a:lnTo>
                  <a:pt x="213570" y="235548"/>
                </a:lnTo>
                <a:lnTo>
                  <a:pt x="220485" y="233807"/>
                </a:lnTo>
                <a:lnTo>
                  <a:pt x="227000" y="231694"/>
                </a:lnTo>
                <a:lnTo>
                  <a:pt x="233249" y="229333"/>
                </a:lnTo>
                <a:lnTo>
                  <a:pt x="239319" y="226807"/>
                </a:lnTo>
                <a:lnTo>
                  <a:pt x="245271" y="224170"/>
                </a:lnTo>
                <a:lnTo>
                  <a:pt x="256965" y="218700"/>
                </a:lnTo>
                <a:lnTo>
                  <a:pt x="262750" y="215908"/>
                </a:lnTo>
                <a:lnTo>
                  <a:pt x="271719" y="210265"/>
                </a:lnTo>
                <a:lnTo>
                  <a:pt x="278879" y="204583"/>
                </a:lnTo>
                <a:lnTo>
                  <a:pt x="285236" y="198882"/>
                </a:lnTo>
                <a:lnTo>
                  <a:pt x="288266" y="196981"/>
                </a:lnTo>
                <a:lnTo>
                  <a:pt x="294171" y="194869"/>
                </a:lnTo>
                <a:lnTo>
                  <a:pt x="297078" y="192400"/>
                </a:lnTo>
                <a:lnTo>
                  <a:pt x="299970" y="188850"/>
                </a:lnTo>
                <a:lnTo>
                  <a:pt x="308610" y="1760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2"/>
          <p:cNvSpPr/>
          <p:nvPr/>
        </p:nvSpPr>
        <p:spPr>
          <a:xfrm>
            <a:off x="5309234" y="2777489"/>
            <a:ext cx="102871" cy="360047"/>
          </a:xfrm>
          <a:custGeom>
            <a:avLst/>
            <a:gdLst/>
            <a:ahLst/>
            <a:cxnLst/>
            <a:rect l="0" t="0" r="0" b="0"/>
            <a:pathLst>
              <a:path w="102871" h="360047">
                <a:moveTo>
                  <a:pt x="0" y="0"/>
                </a:moveTo>
                <a:lnTo>
                  <a:pt x="4552" y="9102"/>
                </a:lnTo>
                <a:lnTo>
                  <a:pt x="34914" y="77207"/>
                </a:lnTo>
                <a:lnTo>
                  <a:pt x="37563" y="85762"/>
                </a:lnTo>
                <a:lnTo>
                  <a:pt x="39330" y="94322"/>
                </a:lnTo>
                <a:lnTo>
                  <a:pt x="40508" y="102887"/>
                </a:lnTo>
                <a:lnTo>
                  <a:pt x="42245" y="111454"/>
                </a:lnTo>
                <a:lnTo>
                  <a:pt x="44356" y="120023"/>
                </a:lnTo>
                <a:lnTo>
                  <a:pt x="46716" y="128593"/>
                </a:lnTo>
                <a:lnTo>
                  <a:pt x="51878" y="145735"/>
                </a:lnTo>
                <a:lnTo>
                  <a:pt x="54588" y="154307"/>
                </a:lnTo>
                <a:lnTo>
                  <a:pt x="56395" y="162879"/>
                </a:lnTo>
                <a:lnTo>
                  <a:pt x="57599" y="171451"/>
                </a:lnTo>
                <a:lnTo>
                  <a:pt x="58402" y="180024"/>
                </a:lnTo>
                <a:lnTo>
                  <a:pt x="59890" y="187643"/>
                </a:lnTo>
                <a:lnTo>
                  <a:pt x="61835" y="194628"/>
                </a:lnTo>
                <a:lnTo>
                  <a:pt x="64083" y="201190"/>
                </a:lnTo>
                <a:lnTo>
                  <a:pt x="65582" y="208422"/>
                </a:lnTo>
                <a:lnTo>
                  <a:pt x="66582" y="216101"/>
                </a:lnTo>
                <a:lnTo>
                  <a:pt x="67248" y="224077"/>
                </a:lnTo>
                <a:lnTo>
                  <a:pt x="68645" y="234158"/>
                </a:lnTo>
                <a:lnTo>
                  <a:pt x="72737" y="258058"/>
                </a:lnTo>
                <a:lnTo>
                  <a:pt x="76114" y="270146"/>
                </a:lnTo>
                <a:lnTo>
                  <a:pt x="80270" y="282015"/>
                </a:lnTo>
                <a:lnTo>
                  <a:pt x="84946" y="293738"/>
                </a:lnTo>
                <a:lnTo>
                  <a:pt x="89016" y="305363"/>
                </a:lnTo>
                <a:lnTo>
                  <a:pt x="92682" y="316923"/>
                </a:lnTo>
                <a:lnTo>
                  <a:pt x="96078" y="328440"/>
                </a:lnTo>
                <a:lnTo>
                  <a:pt x="98342" y="337070"/>
                </a:lnTo>
                <a:lnTo>
                  <a:pt x="99852" y="343776"/>
                </a:lnTo>
                <a:lnTo>
                  <a:pt x="102870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3"/>
          <p:cNvSpPr/>
          <p:nvPr/>
        </p:nvSpPr>
        <p:spPr>
          <a:xfrm>
            <a:off x="5172075" y="2871787"/>
            <a:ext cx="582930" cy="199454"/>
          </a:xfrm>
          <a:custGeom>
            <a:avLst/>
            <a:gdLst/>
            <a:ahLst/>
            <a:cxnLst/>
            <a:rect l="0" t="0" r="0" b="0"/>
            <a:pathLst>
              <a:path w="582930" h="199454">
                <a:moveTo>
                  <a:pt x="0" y="128588"/>
                </a:moveTo>
                <a:lnTo>
                  <a:pt x="18203" y="124037"/>
                </a:lnTo>
                <a:lnTo>
                  <a:pt x="34760" y="119262"/>
                </a:lnTo>
                <a:lnTo>
                  <a:pt x="43176" y="116656"/>
                </a:lnTo>
                <a:lnTo>
                  <a:pt x="195162" y="73124"/>
                </a:lnTo>
                <a:lnTo>
                  <a:pt x="277936" y="47447"/>
                </a:lnTo>
                <a:lnTo>
                  <a:pt x="301962" y="40773"/>
                </a:lnTo>
                <a:lnTo>
                  <a:pt x="311798" y="38612"/>
                </a:lnTo>
                <a:lnTo>
                  <a:pt x="327807" y="36211"/>
                </a:lnTo>
                <a:lnTo>
                  <a:pt x="332837" y="34618"/>
                </a:lnTo>
                <a:lnTo>
                  <a:pt x="336192" y="32604"/>
                </a:lnTo>
                <a:lnTo>
                  <a:pt x="338428" y="30309"/>
                </a:lnTo>
                <a:lnTo>
                  <a:pt x="342775" y="28778"/>
                </a:lnTo>
                <a:lnTo>
                  <a:pt x="359690" y="25672"/>
                </a:lnTo>
                <a:lnTo>
                  <a:pt x="362666" y="23782"/>
                </a:lnTo>
                <a:lnTo>
                  <a:pt x="364650" y="21570"/>
                </a:lnTo>
                <a:lnTo>
                  <a:pt x="367877" y="20095"/>
                </a:lnTo>
                <a:lnTo>
                  <a:pt x="376543" y="18456"/>
                </a:lnTo>
                <a:lnTo>
                  <a:pt x="380569" y="18972"/>
                </a:lnTo>
                <a:lnTo>
                  <a:pt x="384205" y="20268"/>
                </a:lnTo>
                <a:lnTo>
                  <a:pt x="390785" y="24248"/>
                </a:lnTo>
                <a:lnTo>
                  <a:pt x="396885" y="29192"/>
                </a:lnTo>
                <a:lnTo>
                  <a:pt x="402770" y="34564"/>
                </a:lnTo>
                <a:lnTo>
                  <a:pt x="411439" y="42944"/>
                </a:lnTo>
                <a:lnTo>
                  <a:pt x="414310" y="45774"/>
                </a:lnTo>
                <a:lnTo>
                  <a:pt x="417176" y="49566"/>
                </a:lnTo>
                <a:lnTo>
                  <a:pt x="420040" y="53999"/>
                </a:lnTo>
                <a:lnTo>
                  <a:pt x="422902" y="58859"/>
                </a:lnTo>
                <a:lnTo>
                  <a:pt x="425761" y="63052"/>
                </a:lnTo>
                <a:lnTo>
                  <a:pt x="428621" y="66800"/>
                </a:lnTo>
                <a:lnTo>
                  <a:pt x="431480" y="70251"/>
                </a:lnTo>
                <a:lnTo>
                  <a:pt x="434338" y="76361"/>
                </a:lnTo>
                <a:lnTo>
                  <a:pt x="437196" y="84245"/>
                </a:lnTo>
                <a:lnTo>
                  <a:pt x="440054" y="93311"/>
                </a:lnTo>
                <a:lnTo>
                  <a:pt x="443864" y="104117"/>
                </a:lnTo>
                <a:lnTo>
                  <a:pt x="453178" y="128825"/>
                </a:lnTo>
                <a:lnTo>
                  <a:pt x="457375" y="138271"/>
                </a:lnTo>
                <a:lnTo>
                  <a:pt x="461127" y="145520"/>
                </a:lnTo>
                <a:lnTo>
                  <a:pt x="464580" y="151306"/>
                </a:lnTo>
                <a:lnTo>
                  <a:pt x="466883" y="158021"/>
                </a:lnTo>
                <a:lnTo>
                  <a:pt x="468418" y="165355"/>
                </a:lnTo>
                <a:lnTo>
                  <a:pt x="469441" y="173102"/>
                </a:lnTo>
                <a:lnTo>
                  <a:pt x="471075" y="179219"/>
                </a:lnTo>
                <a:lnTo>
                  <a:pt x="473118" y="184249"/>
                </a:lnTo>
                <a:lnTo>
                  <a:pt x="475432" y="188555"/>
                </a:lnTo>
                <a:lnTo>
                  <a:pt x="476974" y="192379"/>
                </a:lnTo>
                <a:lnTo>
                  <a:pt x="478003" y="195880"/>
                </a:lnTo>
                <a:lnTo>
                  <a:pt x="478688" y="199167"/>
                </a:lnTo>
                <a:lnTo>
                  <a:pt x="479145" y="199453"/>
                </a:lnTo>
                <a:lnTo>
                  <a:pt x="479654" y="194691"/>
                </a:lnTo>
                <a:lnTo>
                  <a:pt x="479879" y="188764"/>
                </a:lnTo>
                <a:lnTo>
                  <a:pt x="480006" y="180073"/>
                </a:lnTo>
                <a:lnTo>
                  <a:pt x="480049" y="150399"/>
                </a:lnTo>
                <a:lnTo>
                  <a:pt x="481005" y="139319"/>
                </a:lnTo>
                <a:lnTo>
                  <a:pt x="482595" y="128122"/>
                </a:lnTo>
                <a:lnTo>
                  <a:pt x="484608" y="116847"/>
                </a:lnTo>
                <a:lnTo>
                  <a:pt x="486901" y="107425"/>
                </a:lnTo>
                <a:lnTo>
                  <a:pt x="489383" y="99239"/>
                </a:lnTo>
                <a:lnTo>
                  <a:pt x="491990" y="91877"/>
                </a:lnTo>
                <a:lnTo>
                  <a:pt x="495633" y="83159"/>
                </a:lnTo>
                <a:lnTo>
                  <a:pt x="499967" y="73537"/>
                </a:lnTo>
                <a:lnTo>
                  <a:pt x="504761" y="63312"/>
                </a:lnTo>
                <a:lnTo>
                  <a:pt x="511767" y="53638"/>
                </a:lnTo>
                <a:lnTo>
                  <a:pt x="520248" y="44331"/>
                </a:lnTo>
                <a:lnTo>
                  <a:pt x="547582" y="17964"/>
                </a:lnTo>
                <a:lnTo>
                  <a:pt x="553650" y="13881"/>
                </a:lnTo>
                <a:lnTo>
                  <a:pt x="560552" y="10207"/>
                </a:lnTo>
                <a:lnTo>
                  <a:pt x="5829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4"/>
          <p:cNvSpPr/>
          <p:nvPr/>
        </p:nvSpPr>
        <p:spPr>
          <a:xfrm>
            <a:off x="5866447" y="2885022"/>
            <a:ext cx="308611" cy="191994"/>
          </a:xfrm>
          <a:custGeom>
            <a:avLst/>
            <a:gdLst/>
            <a:ahLst/>
            <a:cxnLst/>
            <a:rect l="0" t="0" r="0" b="0"/>
            <a:pathLst>
              <a:path w="308611" h="191994">
                <a:moveTo>
                  <a:pt x="0" y="46773"/>
                </a:moveTo>
                <a:lnTo>
                  <a:pt x="0" y="78017"/>
                </a:lnTo>
                <a:lnTo>
                  <a:pt x="1905" y="85700"/>
                </a:lnTo>
                <a:lnTo>
                  <a:pt x="5080" y="94632"/>
                </a:lnTo>
                <a:lnTo>
                  <a:pt x="9102" y="104396"/>
                </a:lnTo>
                <a:lnTo>
                  <a:pt x="11783" y="112811"/>
                </a:lnTo>
                <a:lnTo>
                  <a:pt x="13570" y="120325"/>
                </a:lnTo>
                <a:lnTo>
                  <a:pt x="14762" y="127241"/>
                </a:lnTo>
                <a:lnTo>
                  <a:pt x="16509" y="132803"/>
                </a:lnTo>
                <a:lnTo>
                  <a:pt x="18626" y="137464"/>
                </a:lnTo>
                <a:lnTo>
                  <a:pt x="20990" y="141523"/>
                </a:lnTo>
                <a:lnTo>
                  <a:pt x="23519" y="146135"/>
                </a:lnTo>
                <a:lnTo>
                  <a:pt x="28868" y="156339"/>
                </a:lnTo>
                <a:lnTo>
                  <a:pt x="31628" y="160774"/>
                </a:lnTo>
                <a:lnTo>
                  <a:pt x="34420" y="164684"/>
                </a:lnTo>
                <a:lnTo>
                  <a:pt x="37234" y="168242"/>
                </a:lnTo>
                <a:lnTo>
                  <a:pt x="40063" y="171567"/>
                </a:lnTo>
                <a:lnTo>
                  <a:pt x="42901" y="174737"/>
                </a:lnTo>
                <a:lnTo>
                  <a:pt x="45746" y="177802"/>
                </a:lnTo>
                <a:lnTo>
                  <a:pt x="53987" y="183748"/>
                </a:lnTo>
                <a:lnTo>
                  <a:pt x="63046" y="188613"/>
                </a:lnTo>
                <a:lnTo>
                  <a:pt x="70248" y="190775"/>
                </a:lnTo>
                <a:lnTo>
                  <a:pt x="75407" y="191352"/>
                </a:lnTo>
                <a:lnTo>
                  <a:pt x="81704" y="191736"/>
                </a:lnTo>
                <a:lnTo>
                  <a:pt x="88759" y="191993"/>
                </a:lnTo>
                <a:lnTo>
                  <a:pt x="94415" y="191211"/>
                </a:lnTo>
                <a:lnTo>
                  <a:pt x="103240" y="187802"/>
                </a:lnTo>
                <a:lnTo>
                  <a:pt x="110337" y="183112"/>
                </a:lnTo>
                <a:lnTo>
                  <a:pt x="113563" y="180528"/>
                </a:lnTo>
                <a:lnTo>
                  <a:pt x="116666" y="176901"/>
                </a:lnTo>
                <a:lnTo>
                  <a:pt x="119688" y="172577"/>
                </a:lnTo>
                <a:lnTo>
                  <a:pt x="122654" y="167790"/>
                </a:lnTo>
                <a:lnTo>
                  <a:pt x="145033" y="129196"/>
                </a:lnTo>
                <a:lnTo>
                  <a:pt x="151934" y="113152"/>
                </a:lnTo>
                <a:lnTo>
                  <a:pt x="157487" y="96740"/>
                </a:lnTo>
                <a:lnTo>
                  <a:pt x="162141" y="80084"/>
                </a:lnTo>
                <a:lnTo>
                  <a:pt x="167149" y="65170"/>
                </a:lnTo>
                <a:lnTo>
                  <a:pt x="172393" y="51418"/>
                </a:lnTo>
                <a:lnTo>
                  <a:pt x="177794" y="38439"/>
                </a:lnTo>
                <a:lnTo>
                  <a:pt x="181394" y="27882"/>
                </a:lnTo>
                <a:lnTo>
                  <a:pt x="183794" y="18939"/>
                </a:lnTo>
                <a:lnTo>
                  <a:pt x="185394" y="11072"/>
                </a:lnTo>
                <a:lnTo>
                  <a:pt x="187414" y="5827"/>
                </a:lnTo>
                <a:lnTo>
                  <a:pt x="189713" y="2331"/>
                </a:lnTo>
                <a:lnTo>
                  <a:pt x="192197" y="0"/>
                </a:lnTo>
                <a:lnTo>
                  <a:pt x="193854" y="351"/>
                </a:lnTo>
                <a:lnTo>
                  <a:pt x="194959" y="2489"/>
                </a:lnTo>
                <a:lnTo>
                  <a:pt x="195695" y="5821"/>
                </a:lnTo>
                <a:lnTo>
                  <a:pt x="197138" y="9946"/>
                </a:lnTo>
                <a:lnTo>
                  <a:pt x="199053" y="14602"/>
                </a:lnTo>
                <a:lnTo>
                  <a:pt x="201282" y="19610"/>
                </a:lnTo>
                <a:lnTo>
                  <a:pt x="203720" y="27712"/>
                </a:lnTo>
                <a:lnTo>
                  <a:pt x="206299" y="37875"/>
                </a:lnTo>
                <a:lnTo>
                  <a:pt x="208970" y="49414"/>
                </a:lnTo>
                <a:lnTo>
                  <a:pt x="213608" y="63773"/>
                </a:lnTo>
                <a:lnTo>
                  <a:pt x="219558" y="80014"/>
                </a:lnTo>
                <a:lnTo>
                  <a:pt x="231884" y="111077"/>
                </a:lnTo>
                <a:lnTo>
                  <a:pt x="240537" y="131232"/>
                </a:lnTo>
                <a:lnTo>
                  <a:pt x="247558" y="146540"/>
                </a:lnTo>
                <a:lnTo>
                  <a:pt x="250763" y="153289"/>
                </a:lnTo>
                <a:lnTo>
                  <a:pt x="253853" y="158741"/>
                </a:lnTo>
                <a:lnTo>
                  <a:pt x="256866" y="163328"/>
                </a:lnTo>
                <a:lnTo>
                  <a:pt x="259826" y="167339"/>
                </a:lnTo>
                <a:lnTo>
                  <a:pt x="263705" y="170965"/>
                </a:lnTo>
                <a:lnTo>
                  <a:pt x="268196" y="174335"/>
                </a:lnTo>
                <a:lnTo>
                  <a:pt x="277314" y="179667"/>
                </a:lnTo>
                <a:lnTo>
                  <a:pt x="284540" y="182037"/>
                </a:lnTo>
                <a:lnTo>
                  <a:pt x="290928" y="183090"/>
                </a:lnTo>
                <a:lnTo>
                  <a:pt x="308610" y="183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5"/>
          <p:cNvSpPr/>
          <p:nvPr/>
        </p:nvSpPr>
        <p:spPr>
          <a:xfrm>
            <a:off x="6252209" y="2833716"/>
            <a:ext cx="360047" cy="231240"/>
          </a:xfrm>
          <a:custGeom>
            <a:avLst/>
            <a:gdLst/>
            <a:ahLst/>
            <a:cxnLst/>
            <a:rect l="0" t="0" r="0" b="0"/>
            <a:pathLst>
              <a:path w="360047" h="231240">
                <a:moveTo>
                  <a:pt x="0" y="132369"/>
                </a:moveTo>
                <a:lnTo>
                  <a:pt x="13653" y="141470"/>
                </a:lnTo>
                <a:lnTo>
                  <a:pt x="19579" y="144151"/>
                </a:lnTo>
                <a:lnTo>
                  <a:pt x="25436" y="145939"/>
                </a:lnTo>
                <a:lnTo>
                  <a:pt x="31245" y="147130"/>
                </a:lnTo>
                <a:lnTo>
                  <a:pt x="38928" y="146972"/>
                </a:lnTo>
                <a:lnTo>
                  <a:pt x="47859" y="145914"/>
                </a:lnTo>
                <a:lnTo>
                  <a:pt x="57624" y="144256"/>
                </a:lnTo>
                <a:lnTo>
                  <a:pt x="66039" y="142199"/>
                </a:lnTo>
                <a:lnTo>
                  <a:pt x="73554" y="139875"/>
                </a:lnTo>
                <a:lnTo>
                  <a:pt x="80469" y="137373"/>
                </a:lnTo>
                <a:lnTo>
                  <a:pt x="86983" y="134752"/>
                </a:lnTo>
                <a:lnTo>
                  <a:pt x="93232" y="132052"/>
                </a:lnTo>
                <a:lnTo>
                  <a:pt x="99302" y="129300"/>
                </a:lnTo>
                <a:lnTo>
                  <a:pt x="108112" y="124608"/>
                </a:lnTo>
                <a:lnTo>
                  <a:pt x="130600" y="111774"/>
                </a:lnTo>
                <a:lnTo>
                  <a:pt x="151390" y="99086"/>
                </a:lnTo>
                <a:lnTo>
                  <a:pt x="160934" y="93035"/>
                </a:lnTo>
                <a:lnTo>
                  <a:pt x="168250" y="87096"/>
                </a:lnTo>
                <a:lnTo>
                  <a:pt x="174079" y="81232"/>
                </a:lnTo>
                <a:lnTo>
                  <a:pt x="178918" y="75418"/>
                </a:lnTo>
                <a:lnTo>
                  <a:pt x="183097" y="69636"/>
                </a:lnTo>
                <a:lnTo>
                  <a:pt x="186834" y="63877"/>
                </a:lnTo>
                <a:lnTo>
                  <a:pt x="190279" y="58133"/>
                </a:lnTo>
                <a:lnTo>
                  <a:pt x="192575" y="52398"/>
                </a:lnTo>
                <a:lnTo>
                  <a:pt x="194106" y="46670"/>
                </a:lnTo>
                <a:lnTo>
                  <a:pt x="195127" y="40946"/>
                </a:lnTo>
                <a:lnTo>
                  <a:pt x="195807" y="36178"/>
                </a:lnTo>
                <a:lnTo>
                  <a:pt x="196261" y="32046"/>
                </a:lnTo>
                <a:lnTo>
                  <a:pt x="196564" y="28340"/>
                </a:lnTo>
                <a:lnTo>
                  <a:pt x="195812" y="24916"/>
                </a:lnTo>
                <a:lnTo>
                  <a:pt x="192438" y="18572"/>
                </a:lnTo>
                <a:lnTo>
                  <a:pt x="187764" y="12577"/>
                </a:lnTo>
                <a:lnTo>
                  <a:pt x="185184" y="9645"/>
                </a:lnTo>
                <a:lnTo>
                  <a:pt x="177237" y="3848"/>
                </a:lnTo>
                <a:lnTo>
                  <a:pt x="172450" y="968"/>
                </a:lnTo>
                <a:lnTo>
                  <a:pt x="168307" y="0"/>
                </a:lnTo>
                <a:lnTo>
                  <a:pt x="164593" y="308"/>
                </a:lnTo>
                <a:lnTo>
                  <a:pt x="161163" y="1466"/>
                </a:lnTo>
                <a:lnTo>
                  <a:pt x="156020" y="2238"/>
                </a:lnTo>
                <a:lnTo>
                  <a:pt x="149733" y="2752"/>
                </a:lnTo>
                <a:lnTo>
                  <a:pt x="142685" y="3095"/>
                </a:lnTo>
                <a:lnTo>
                  <a:pt x="132313" y="6016"/>
                </a:lnTo>
                <a:lnTo>
                  <a:pt x="123576" y="11442"/>
                </a:lnTo>
                <a:lnTo>
                  <a:pt x="118579" y="15556"/>
                </a:lnTo>
                <a:lnTo>
                  <a:pt x="113343" y="20203"/>
                </a:lnTo>
                <a:lnTo>
                  <a:pt x="106995" y="25207"/>
                </a:lnTo>
                <a:lnTo>
                  <a:pt x="99905" y="30447"/>
                </a:lnTo>
                <a:lnTo>
                  <a:pt x="92321" y="35846"/>
                </a:lnTo>
                <a:lnTo>
                  <a:pt x="86313" y="41350"/>
                </a:lnTo>
                <a:lnTo>
                  <a:pt x="81355" y="46925"/>
                </a:lnTo>
                <a:lnTo>
                  <a:pt x="77096" y="52546"/>
                </a:lnTo>
                <a:lnTo>
                  <a:pt x="72353" y="61056"/>
                </a:lnTo>
                <a:lnTo>
                  <a:pt x="67285" y="71492"/>
                </a:lnTo>
                <a:lnTo>
                  <a:pt x="62002" y="83212"/>
                </a:lnTo>
                <a:lnTo>
                  <a:pt x="58480" y="93882"/>
                </a:lnTo>
                <a:lnTo>
                  <a:pt x="56132" y="103854"/>
                </a:lnTo>
                <a:lnTo>
                  <a:pt x="54566" y="113358"/>
                </a:lnTo>
                <a:lnTo>
                  <a:pt x="53523" y="121600"/>
                </a:lnTo>
                <a:lnTo>
                  <a:pt x="52827" y="129000"/>
                </a:lnTo>
                <a:lnTo>
                  <a:pt x="52363" y="135838"/>
                </a:lnTo>
                <a:lnTo>
                  <a:pt x="53959" y="143254"/>
                </a:lnTo>
                <a:lnTo>
                  <a:pt x="56928" y="151056"/>
                </a:lnTo>
                <a:lnTo>
                  <a:pt x="70830" y="179557"/>
                </a:lnTo>
                <a:lnTo>
                  <a:pt x="74842" y="185735"/>
                </a:lnTo>
                <a:lnTo>
                  <a:pt x="79423" y="191759"/>
                </a:lnTo>
                <a:lnTo>
                  <a:pt x="84381" y="197680"/>
                </a:lnTo>
                <a:lnTo>
                  <a:pt x="89592" y="202579"/>
                </a:lnTo>
                <a:lnTo>
                  <a:pt x="94971" y="206798"/>
                </a:lnTo>
                <a:lnTo>
                  <a:pt x="100462" y="210563"/>
                </a:lnTo>
                <a:lnTo>
                  <a:pt x="106979" y="214026"/>
                </a:lnTo>
                <a:lnTo>
                  <a:pt x="114183" y="217287"/>
                </a:lnTo>
                <a:lnTo>
                  <a:pt x="121842" y="220413"/>
                </a:lnTo>
                <a:lnTo>
                  <a:pt x="129806" y="222498"/>
                </a:lnTo>
                <a:lnTo>
                  <a:pt x="137972" y="223887"/>
                </a:lnTo>
                <a:lnTo>
                  <a:pt x="146274" y="224814"/>
                </a:lnTo>
                <a:lnTo>
                  <a:pt x="154666" y="226384"/>
                </a:lnTo>
                <a:lnTo>
                  <a:pt x="163119" y="228383"/>
                </a:lnTo>
                <a:lnTo>
                  <a:pt x="171611" y="230668"/>
                </a:lnTo>
                <a:lnTo>
                  <a:pt x="179177" y="231239"/>
                </a:lnTo>
                <a:lnTo>
                  <a:pt x="186127" y="230667"/>
                </a:lnTo>
                <a:lnTo>
                  <a:pt x="192665" y="229333"/>
                </a:lnTo>
                <a:lnTo>
                  <a:pt x="210089" y="225312"/>
                </a:lnTo>
                <a:lnTo>
                  <a:pt x="220069" y="222906"/>
                </a:lnTo>
                <a:lnTo>
                  <a:pt x="228628" y="219397"/>
                </a:lnTo>
                <a:lnTo>
                  <a:pt x="236239" y="215152"/>
                </a:lnTo>
                <a:lnTo>
                  <a:pt x="243218" y="210418"/>
                </a:lnTo>
                <a:lnTo>
                  <a:pt x="263673" y="197537"/>
                </a:lnTo>
                <a:lnTo>
                  <a:pt x="275794" y="190102"/>
                </a:lnTo>
                <a:lnTo>
                  <a:pt x="286733" y="184192"/>
                </a:lnTo>
                <a:lnTo>
                  <a:pt x="296883" y="179300"/>
                </a:lnTo>
                <a:lnTo>
                  <a:pt x="306507" y="175086"/>
                </a:lnTo>
                <a:lnTo>
                  <a:pt x="313876" y="170372"/>
                </a:lnTo>
                <a:lnTo>
                  <a:pt x="319741" y="165324"/>
                </a:lnTo>
                <a:lnTo>
                  <a:pt x="328797" y="155588"/>
                </a:lnTo>
                <a:lnTo>
                  <a:pt x="335998" y="148086"/>
                </a:lnTo>
                <a:lnTo>
                  <a:pt x="339251" y="145704"/>
                </a:lnTo>
                <a:lnTo>
                  <a:pt x="342372" y="144116"/>
                </a:lnTo>
                <a:lnTo>
                  <a:pt x="360046" y="1409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6"/>
          <p:cNvSpPr/>
          <p:nvPr/>
        </p:nvSpPr>
        <p:spPr>
          <a:xfrm>
            <a:off x="6732269" y="3180397"/>
            <a:ext cx="17147" cy="325756"/>
          </a:xfrm>
          <a:custGeom>
            <a:avLst/>
            <a:gdLst/>
            <a:ahLst/>
            <a:cxnLst/>
            <a:rect l="0" t="0" r="0" b="0"/>
            <a:pathLst>
              <a:path w="17147" h="325756">
                <a:moveTo>
                  <a:pt x="0" y="0"/>
                </a:moveTo>
                <a:lnTo>
                  <a:pt x="0" y="74761"/>
                </a:lnTo>
                <a:lnTo>
                  <a:pt x="954" y="95561"/>
                </a:lnTo>
                <a:lnTo>
                  <a:pt x="2541" y="112285"/>
                </a:lnTo>
                <a:lnTo>
                  <a:pt x="4552" y="126292"/>
                </a:lnTo>
                <a:lnTo>
                  <a:pt x="5892" y="138487"/>
                </a:lnTo>
                <a:lnTo>
                  <a:pt x="6786" y="149475"/>
                </a:lnTo>
                <a:lnTo>
                  <a:pt x="7779" y="168351"/>
                </a:lnTo>
                <a:lnTo>
                  <a:pt x="8220" y="183090"/>
                </a:lnTo>
                <a:lnTo>
                  <a:pt x="9290" y="194450"/>
                </a:lnTo>
                <a:lnTo>
                  <a:pt x="14395" y="237532"/>
                </a:lnTo>
                <a:lnTo>
                  <a:pt x="15312" y="247889"/>
                </a:lnTo>
                <a:lnTo>
                  <a:pt x="17146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7"/>
          <p:cNvSpPr/>
          <p:nvPr/>
        </p:nvSpPr>
        <p:spPr>
          <a:xfrm>
            <a:off x="6569392" y="3255225"/>
            <a:ext cx="797243" cy="198032"/>
          </a:xfrm>
          <a:custGeom>
            <a:avLst/>
            <a:gdLst/>
            <a:ahLst/>
            <a:cxnLst/>
            <a:rect l="0" t="0" r="0" b="0"/>
            <a:pathLst>
              <a:path w="797243" h="198032">
                <a:moveTo>
                  <a:pt x="0" y="96622"/>
                </a:moveTo>
                <a:lnTo>
                  <a:pt x="99872" y="96622"/>
                </a:lnTo>
                <a:lnTo>
                  <a:pt x="121667" y="92071"/>
                </a:lnTo>
                <a:lnTo>
                  <a:pt x="148740" y="87891"/>
                </a:lnTo>
                <a:lnTo>
                  <a:pt x="164214" y="83852"/>
                </a:lnTo>
                <a:lnTo>
                  <a:pt x="180617" y="78881"/>
                </a:lnTo>
                <a:lnTo>
                  <a:pt x="188991" y="76223"/>
                </a:lnTo>
                <a:lnTo>
                  <a:pt x="196479" y="72545"/>
                </a:lnTo>
                <a:lnTo>
                  <a:pt x="203376" y="68188"/>
                </a:lnTo>
                <a:lnTo>
                  <a:pt x="209879" y="63379"/>
                </a:lnTo>
                <a:lnTo>
                  <a:pt x="219930" y="57315"/>
                </a:lnTo>
                <a:lnTo>
                  <a:pt x="232345" y="50415"/>
                </a:lnTo>
                <a:lnTo>
                  <a:pt x="246336" y="42957"/>
                </a:lnTo>
                <a:lnTo>
                  <a:pt x="258522" y="37986"/>
                </a:lnTo>
                <a:lnTo>
                  <a:pt x="287419" y="30036"/>
                </a:lnTo>
                <a:lnTo>
                  <a:pt x="298557" y="24801"/>
                </a:lnTo>
                <a:lnTo>
                  <a:pt x="311762" y="19299"/>
                </a:lnTo>
                <a:lnTo>
                  <a:pt x="330182" y="13387"/>
                </a:lnTo>
                <a:lnTo>
                  <a:pt x="344938" y="11389"/>
                </a:lnTo>
                <a:lnTo>
                  <a:pt x="347116" y="12177"/>
                </a:lnTo>
                <a:lnTo>
                  <a:pt x="348569" y="13656"/>
                </a:lnTo>
                <a:lnTo>
                  <a:pt x="355450" y="27423"/>
                </a:lnTo>
                <a:lnTo>
                  <a:pt x="357934" y="33344"/>
                </a:lnTo>
                <a:lnTo>
                  <a:pt x="360543" y="40149"/>
                </a:lnTo>
                <a:lnTo>
                  <a:pt x="363235" y="47544"/>
                </a:lnTo>
                <a:lnTo>
                  <a:pt x="365981" y="58188"/>
                </a:lnTo>
                <a:lnTo>
                  <a:pt x="368765" y="70999"/>
                </a:lnTo>
                <a:lnTo>
                  <a:pt x="371574" y="85255"/>
                </a:lnTo>
                <a:lnTo>
                  <a:pt x="373446" y="96664"/>
                </a:lnTo>
                <a:lnTo>
                  <a:pt x="374694" y="106176"/>
                </a:lnTo>
                <a:lnTo>
                  <a:pt x="375526" y="114421"/>
                </a:lnTo>
                <a:lnTo>
                  <a:pt x="378990" y="138823"/>
                </a:lnTo>
                <a:lnTo>
                  <a:pt x="381248" y="153331"/>
                </a:lnTo>
                <a:lnTo>
                  <a:pt x="383706" y="164908"/>
                </a:lnTo>
                <a:lnTo>
                  <a:pt x="386296" y="174531"/>
                </a:lnTo>
                <a:lnTo>
                  <a:pt x="388976" y="182851"/>
                </a:lnTo>
                <a:lnTo>
                  <a:pt x="391714" y="188398"/>
                </a:lnTo>
                <a:lnTo>
                  <a:pt x="394493" y="192096"/>
                </a:lnTo>
                <a:lnTo>
                  <a:pt x="401246" y="198031"/>
                </a:lnTo>
                <a:lnTo>
                  <a:pt x="401800" y="197566"/>
                </a:lnTo>
                <a:lnTo>
                  <a:pt x="402170" y="196303"/>
                </a:lnTo>
                <a:lnTo>
                  <a:pt x="402580" y="192359"/>
                </a:lnTo>
                <a:lnTo>
                  <a:pt x="402762" y="187432"/>
                </a:lnTo>
                <a:lnTo>
                  <a:pt x="402894" y="129407"/>
                </a:lnTo>
                <a:lnTo>
                  <a:pt x="405756" y="120383"/>
                </a:lnTo>
                <a:lnTo>
                  <a:pt x="410522" y="110558"/>
                </a:lnTo>
                <a:lnTo>
                  <a:pt x="416556" y="100198"/>
                </a:lnTo>
                <a:lnTo>
                  <a:pt x="428342" y="81066"/>
                </a:lnTo>
                <a:lnTo>
                  <a:pt x="434151" y="71964"/>
                </a:lnTo>
                <a:lnTo>
                  <a:pt x="439928" y="63991"/>
                </a:lnTo>
                <a:lnTo>
                  <a:pt x="445686" y="56770"/>
                </a:lnTo>
                <a:lnTo>
                  <a:pt x="451429" y="50052"/>
                </a:lnTo>
                <a:lnTo>
                  <a:pt x="456210" y="45573"/>
                </a:lnTo>
                <a:lnTo>
                  <a:pt x="464063" y="40596"/>
                </a:lnTo>
                <a:lnTo>
                  <a:pt x="478390" y="33244"/>
                </a:lnTo>
                <a:lnTo>
                  <a:pt x="486620" y="27814"/>
                </a:lnTo>
                <a:lnTo>
                  <a:pt x="490149" y="25032"/>
                </a:lnTo>
                <a:lnTo>
                  <a:pt x="504228" y="21942"/>
                </a:lnTo>
                <a:lnTo>
                  <a:pt x="528857" y="19795"/>
                </a:lnTo>
                <a:lnTo>
                  <a:pt x="547505" y="19513"/>
                </a:lnTo>
                <a:lnTo>
                  <a:pt x="551693" y="20451"/>
                </a:lnTo>
                <a:lnTo>
                  <a:pt x="558887" y="24033"/>
                </a:lnTo>
                <a:lnTo>
                  <a:pt x="561186" y="26322"/>
                </a:lnTo>
                <a:lnTo>
                  <a:pt x="562719" y="28800"/>
                </a:lnTo>
                <a:lnTo>
                  <a:pt x="563741" y="31405"/>
                </a:lnTo>
                <a:lnTo>
                  <a:pt x="564422" y="35047"/>
                </a:lnTo>
                <a:lnTo>
                  <a:pt x="564877" y="39379"/>
                </a:lnTo>
                <a:lnTo>
                  <a:pt x="565179" y="44173"/>
                </a:lnTo>
                <a:lnTo>
                  <a:pt x="566334" y="49274"/>
                </a:lnTo>
                <a:lnTo>
                  <a:pt x="568056" y="54579"/>
                </a:lnTo>
                <a:lnTo>
                  <a:pt x="570156" y="60021"/>
                </a:lnTo>
                <a:lnTo>
                  <a:pt x="571557" y="64601"/>
                </a:lnTo>
                <a:lnTo>
                  <a:pt x="572491" y="68607"/>
                </a:lnTo>
                <a:lnTo>
                  <a:pt x="573113" y="72231"/>
                </a:lnTo>
                <a:lnTo>
                  <a:pt x="573527" y="82266"/>
                </a:lnTo>
                <a:lnTo>
                  <a:pt x="573989" y="113737"/>
                </a:lnTo>
                <a:lnTo>
                  <a:pt x="575064" y="126129"/>
                </a:lnTo>
                <a:lnTo>
                  <a:pt x="576733" y="135344"/>
                </a:lnTo>
                <a:lnTo>
                  <a:pt x="578798" y="142439"/>
                </a:lnTo>
                <a:lnTo>
                  <a:pt x="581128" y="149074"/>
                </a:lnTo>
                <a:lnTo>
                  <a:pt x="583634" y="155403"/>
                </a:lnTo>
                <a:lnTo>
                  <a:pt x="586258" y="161527"/>
                </a:lnTo>
                <a:lnTo>
                  <a:pt x="589910" y="166562"/>
                </a:lnTo>
                <a:lnTo>
                  <a:pt x="594251" y="170871"/>
                </a:lnTo>
                <a:lnTo>
                  <a:pt x="599050" y="174697"/>
                </a:lnTo>
                <a:lnTo>
                  <a:pt x="604154" y="177247"/>
                </a:lnTo>
                <a:lnTo>
                  <a:pt x="614905" y="180080"/>
                </a:lnTo>
                <a:lnTo>
                  <a:pt x="619487" y="179883"/>
                </a:lnTo>
                <a:lnTo>
                  <a:pt x="623494" y="178800"/>
                </a:lnTo>
                <a:lnTo>
                  <a:pt x="627118" y="177125"/>
                </a:lnTo>
                <a:lnTo>
                  <a:pt x="629533" y="175055"/>
                </a:lnTo>
                <a:lnTo>
                  <a:pt x="631144" y="172723"/>
                </a:lnTo>
                <a:lnTo>
                  <a:pt x="632218" y="170216"/>
                </a:lnTo>
                <a:lnTo>
                  <a:pt x="634838" y="167592"/>
                </a:lnTo>
                <a:lnTo>
                  <a:pt x="642830" y="162137"/>
                </a:lnTo>
                <a:lnTo>
                  <a:pt x="646676" y="158396"/>
                </a:lnTo>
                <a:lnTo>
                  <a:pt x="650192" y="153997"/>
                </a:lnTo>
                <a:lnTo>
                  <a:pt x="653489" y="149160"/>
                </a:lnTo>
                <a:lnTo>
                  <a:pt x="656639" y="142125"/>
                </a:lnTo>
                <a:lnTo>
                  <a:pt x="659692" y="133625"/>
                </a:lnTo>
                <a:lnTo>
                  <a:pt x="662680" y="124148"/>
                </a:lnTo>
                <a:lnTo>
                  <a:pt x="668481" y="111163"/>
                </a:lnTo>
                <a:lnTo>
                  <a:pt x="676160" y="95838"/>
                </a:lnTo>
                <a:lnTo>
                  <a:pt x="685089" y="78955"/>
                </a:lnTo>
                <a:lnTo>
                  <a:pt x="691993" y="64841"/>
                </a:lnTo>
                <a:lnTo>
                  <a:pt x="697548" y="52575"/>
                </a:lnTo>
                <a:lnTo>
                  <a:pt x="702206" y="41540"/>
                </a:lnTo>
                <a:lnTo>
                  <a:pt x="705309" y="32278"/>
                </a:lnTo>
                <a:lnTo>
                  <a:pt x="707379" y="24199"/>
                </a:lnTo>
                <a:lnTo>
                  <a:pt x="708759" y="16907"/>
                </a:lnTo>
                <a:lnTo>
                  <a:pt x="710631" y="11094"/>
                </a:lnTo>
                <a:lnTo>
                  <a:pt x="712831" y="6266"/>
                </a:lnTo>
                <a:lnTo>
                  <a:pt x="715251" y="2095"/>
                </a:lnTo>
                <a:lnTo>
                  <a:pt x="716864" y="266"/>
                </a:lnTo>
                <a:lnTo>
                  <a:pt x="717939" y="0"/>
                </a:lnTo>
                <a:lnTo>
                  <a:pt x="718656" y="775"/>
                </a:lnTo>
                <a:lnTo>
                  <a:pt x="720087" y="1292"/>
                </a:lnTo>
                <a:lnTo>
                  <a:pt x="724216" y="1866"/>
                </a:lnTo>
                <a:lnTo>
                  <a:pt x="725699" y="3924"/>
                </a:lnTo>
                <a:lnTo>
                  <a:pt x="726686" y="7201"/>
                </a:lnTo>
                <a:lnTo>
                  <a:pt x="727346" y="11290"/>
                </a:lnTo>
                <a:lnTo>
                  <a:pt x="727785" y="14969"/>
                </a:lnTo>
                <a:lnTo>
                  <a:pt x="728077" y="18374"/>
                </a:lnTo>
                <a:lnTo>
                  <a:pt x="728273" y="21597"/>
                </a:lnTo>
                <a:lnTo>
                  <a:pt x="729355" y="26602"/>
                </a:lnTo>
                <a:lnTo>
                  <a:pt x="731029" y="32797"/>
                </a:lnTo>
                <a:lnTo>
                  <a:pt x="733098" y="39785"/>
                </a:lnTo>
                <a:lnTo>
                  <a:pt x="735429" y="52063"/>
                </a:lnTo>
                <a:lnTo>
                  <a:pt x="740560" y="86026"/>
                </a:lnTo>
                <a:lnTo>
                  <a:pt x="743262" y="100035"/>
                </a:lnTo>
                <a:lnTo>
                  <a:pt x="746015" y="111280"/>
                </a:lnTo>
                <a:lnTo>
                  <a:pt x="748803" y="120682"/>
                </a:lnTo>
                <a:lnTo>
                  <a:pt x="750662" y="128854"/>
                </a:lnTo>
                <a:lnTo>
                  <a:pt x="751902" y="136208"/>
                </a:lnTo>
                <a:lnTo>
                  <a:pt x="752728" y="143015"/>
                </a:lnTo>
                <a:lnTo>
                  <a:pt x="755183" y="149458"/>
                </a:lnTo>
                <a:lnTo>
                  <a:pt x="758725" y="155659"/>
                </a:lnTo>
                <a:lnTo>
                  <a:pt x="762992" y="161697"/>
                </a:lnTo>
                <a:lnTo>
                  <a:pt x="766789" y="166675"/>
                </a:lnTo>
                <a:lnTo>
                  <a:pt x="770273" y="170947"/>
                </a:lnTo>
                <a:lnTo>
                  <a:pt x="773548" y="174747"/>
                </a:lnTo>
                <a:lnTo>
                  <a:pt x="775731" y="178233"/>
                </a:lnTo>
                <a:lnTo>
                  <a:pt x="777187" y="181509"/>
                </a:lnTo>
                <a:lnTo>
                  <a:pt x="778157" y="184646"/>
                </a:lnTo>
                <a:lnTo>
                  <a:pt x="779757" y="186737"/>
                </a:lnTo>
                <a:lnTo>
                  <a:pt x="781776" y="188131"/>
                </a:lnTo>
                <a:lnTo>
                  <a:pt x="786559" y="189680"/>
                </a:lnTo>
                <a:lnTo>
                  <a:pt x="797242" y="190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8"/>
          <p:cNvSpPr/>
          <p:nvPr/>
        </p:nvSpPr>
        <p:spPr>
          <a:xfrm>
            <a:off x="7418069" y="3233179"/>
            <a:ext cx="231459" cy="195393"/>
          </a:xfrm>
          <a:custGeom>
            <a:avLst/>
            <a:gdLst/>
            <a:ahLst/>
            <a:cxnLst/>
            <a:rect l="0" t="0" r="0" b="0"/>
            <a:pathLst>
              <a:path w="231459" h="195393">
                <a:moveTo>
                  <a:pt x="0" y="110096"/>
                </a:moveTo>
                <a:lnTo>
                  <a:pt x="0" y="122027"/>
                </a:lnTo>
                <a:lnTo>
                  <a:pt x="954" y="123765"/>
                </a:lnTo>
                <a:lnTo>
                  <a:pt x="2541" y="124924"/>
                </a:lnTo>
                <a:lnTo>
                  <a:pt x="6845" y="126211"/>
                </a:lnTo>
                <a:lnTo>
                  <a:pt x="11932" y="126783"/>
                </a:lnTo>
                <a:lnTo>
                  <a:pt x="15574" y="125983"/>
                </a:lnTo>
                <a:lnTo>
                  <a:pt x="19909" y="124497"/>
                </a:lnTo>
                <a:lnTo>
                  <a:pt x="24703" y="122554"/>
                </a:lnTo>
                <a:lnTo>
                  <a:pt x="29803" y="121259"/>
                </a:lnTo>
                <a:lnTo>
                  <a:pt x="35110" y="120395"/>
                </a:lnTo>
                <a:lnTo>
                  <a:pt x="40551" y="119819"/>
                </a:lnTo>
                <a:lnTo>
                  <a:pt x="47037" y="117531"/>
                </a:lnTo>
                <a:lnTo>
                  <a:pt x="54218" y="114100"/>
                </a:lnTo>
                <a:lnTo>
                  <a:pt x="61863" y="109908"/>
                </a:lnTo>
                <a:lnTo>
                  <a:pt x="67912" y="106160"/>
                </a:lnTo>
                <a:lnTo>
                  <a:pt x="72897" y="102710"/>
                </a:lnTo>
                <a:lnTo>
                  <a:pt x="77174" y="99457"/>
                </a:lnTo>
                <a:lnTo>
                  <a:pt x="81929" y="95383"/>
                </a:lnTo>
                <a:lnTo>
                  <a:pt x="87005" y="90762"/>
                </a:lnTo>
                <a:lnTo>
                  <a:pt x="92293" y="85777"/>
                </a:lnTo>
                <a:lnTo>
                  <a:pt x="98676" y="80548"/>
                </a:lnTo>
                <a:lnTo>
                  <a:pt x="105790" y="75157"/>
                </a:lnTo>
                <a:lnTo>
                  <a:pt x="113389" y="69658"/>
                </a:lnTo>
                <a:lnTo>
                  <a:pt x="119408" y="63135"/>
                </a:lnTo>
                <a:lnTo>
                  <a:pt x="124373" y="55929"/>
                </a:lnTo>
                <a:lnTo>
                  <a:pt x="128636" y="48267"/>
                </a:lnTo>
                <a:lnTo>
                  <a:pt x="131477" y="42206"/>
                </a:lnTo>
                <a:lnTo>
                  <a:pt x="133372" y="37214"/>
                </a:lnTo>
                <a:lnTo>
                  <a:pt x="134635" y="32933"/>
                </a:lnTo>
                <a:lnTo>
                  <a:pt x="135476" y="29126"/>
                </a:lnTo>
                <a:lnTo>
                  <a:pt x="136038" y="25636"/>
                </a:lnTo>
                <a:lnTo>
                  <a:pt x="136412" y="22357"/>
                </a:lnTo>
                <a:lnTo>
                  <a:pt x="135709" y="19218"/>
                </a:lnTo>
                <a:lnTo>
                  <a:pt x="132388" y="13191"/>
                </a:lnTo>
                <a:lnTo>
                  <a:pt x="130169" y="11202"/>
                </a:lnTo>
                <a:lnTo>
                  <a:pt x="127737" y="9877"/>
                </a:lnTo>
                <a:lnTo>
                  <a:pt x="125163" y="8993"/>
                </a:lnTo>
                <a:lnTo>
                  <a:pt x="119763" y="5471"/>
                </a:lnTo>
                <a:lnTo>
                  <a:pt x="116990" y="3198"/>
                </a:lnTo>
                <a:lnTo>
                  <a:pt x="114189" y="1683"/>
                </a:lnTo>
                <a:lnTo>
                  <a:pt x="108536" y="0"/>
                </a:lnTo>
                <a:lnTo>
                  <a:pt x="104743" y="503"/>
                </a:lnTo>
                <a:lnTo>
                  <a:pt x="100309" y="1792"/>
                </a:lnTo>
                <a:lnTo>
                  <a:pt x="95448" y="3603"/>
                </a:lnTo>
                <a:lnTo>
                  <a:pt x="91254" y="4811"/>
                </a:lnTo>
                <a:lnTo>
                  <a:pt x="84056" y="6152"/>
                </a:lnTo>
                <a:lnTo>
                  <a:pt x="79850" y="7463"/>
                </a:lnTo>
                <a:lnTo>
                  <a:pt x="75141" y="9289"/>
                </a:lnTo>
                <a:lnTo>
                  <a:pt x="70097" y="11458"/>
                </a:lnTo>
                <a:lnTo>
                  <a:pt x="65781" y="14810"/>
                </a:lnTo>
                <a:lnTo>
                  <a:pt x="61951" y="18950"/>
                </a:lnTo>
                <a:lnTo>
                  <a:pt x="58447" y="23614"/>
                </a:lnTo>
                <a:lnTo>
                  <a:pt x="54205" y="28629"/>
                </a:lnTo>
                <a:lnTo>
                  <a:pt x="49472" y="33877"/>
                </a:lnTo>
                <a:lnTo>
                  <a:pt x="44411" y="39280"/>
                </a:lnTo>
                <a:lnTo>
                  <a:pt x="39133" y="45741"/>
                </a:lnTo>
                <a:lnTo>
                  <a:pt x="33709" y="52905"/>
                </a:lnTo>
                <a:lnTo>
                  <a:pt x="28188" y="60538"/>
                </a:lnTo>
                <a:lnTo>
                  <a:pt x="23555" y="67533"/>
                </a:lnTo>
                <a:lnTo>
                  <a:pt x="19514" y="74100"/>
                </a:lnTo>
                <a:lnTo>
                  <a:pt x="15867" y="80383"/>
                </a:lnTo>
                <a:lnTo>
                  <a:pt x="13436" y="86478"/>
                </a:lnTo>
                <a:lnTo>
                  <a:pt x="11815" y="92445"/>
                </a:lnTo>
                <a:lnTo>
                  <a:pt x="10734" y="98329"/>
                </a:lnTo>
                <a:lnTo>
                  <a:pt x="10014" y="104156"/>
                </a:lnTo>
                <a:lnTo>
                  <a:pt x="9534" y="109946"/>
                </a:lnTo>
                <a:lnTo>
                  <a:pt x="9214" y="115711"/>
                </a:lnTo>
                <a:lnTo>
                  <a:pt x="9953" y="121459"/>
                </a:lnTo>
                <a:lnTo>
                  <a:pt x="11398" y="127196"/>
                </a:lnTo>
                <a:lnTo>
                  <a:pt x="13314" y="132926"/>
                </a:lnTo>
                <a:lnTo>
                  <a:pt x="15543" y="140556"/>
                </a:lnTo>
                <a:lnTo>
                  <a:pt x="20561" y="159194"/>
                </a:lnTo>
                <a:lnTo>
                  <a:pt x="23233" y="166640"/>
                </a:lnTo>
                <a:lnTo>
                  <a:pt x="25966" y="172557"/>
                </a:lnTo>
                <a:lnTo>
                  <a:pt x="28741" y="177454"/>
                </a:lnTo>
                <a:lnTo>
                  <a:pt x="32496" y="180719"/>
                </a:lnTo>
                <a:lnTo>
                  <a:pt x="36904" y="182895"/>
                </a:lnTo>
                <a:lnTo>
                  <a:pt x="41748" y="184346"/>
                </a:lnTo>
                <a:lnTo>
                  <a:pt x="45930" y="186266"/>
                </a:lnTo>
                <a:lnTo>
                  <a:pt x="53116" y="190939"/>
                </a:lnTo>
                <a:lnTo>
                  <a:pt x="57318" y="192566"/>
                </a:lnTo>
                <a:lnTo>
                  <a:pt x="62025" y="193651"/>
                </a:lnTo>
                <a:lnTo>
                  <a:pt x="67067" y="194374"/>
                </a:lnTo>
                <a:lnTo>
                  <a:pt x="72334" y="194856"/>
                </a:lnTo>
                <a:lnTo>
                  <a:pt x="77750" y="195178"/>
                </a:lnTo>
                <a:lnTo>
                  <a:pt x="83266" y="195392"/>
                </a:lnTo>
                <a:lnTo>
                  <a:pt x="88849" y="194582"/>
                </a:lnTo>
                <a:lnTo>
                  <a:pt x="94475" y="193090"/>
                </a:lnTo>
                <a:lnTo>
                  <a:pt x="121744" y="183851"/>
                </a:lnTo>
                <a:lnTo>
                  <a:pt x="130693" y="180221"/>
                </a:lnTo>
                <a:lnTo>
                  <a:pt x="140469" y="175896"/>
                </a:lnTo>
                <a:lnTo>
                  <a:pt x="167351" y="163247"/>
                </a:lnTo>
                <a:lnTo>
                  <a:pt x="174433" y="159817"/>
                </a:lnTo>
                <a:lnTo>
                  <a:pt x="180106" y="156578"/>
                </a:lnTo>
                <a:lnTo>
                  <a:pt x="184841" y="153466"/>
                </a:lnTo>
                <a:lnTo>
                  <a:pt x="188950" y="150440"/>
                </a:lnTo>
                <a:lnTo>
                  <a:pt x="193595" y="146517"/>
                </a:lnTo>
                <a:lnTo>
                  <a:pt x="198596" y="141996"/>
                </a:lnTo>
                <a:lnTo>
                  <a:pt x="212196" y="129073"/>
                </a:lnTo>
                <a:lnTo>
                  <a:pt x="229641" y="111896"/>
                </a:lnTo>
                <a:lnTo>
                  <a:pt x="230247" y="110343"/>
                </a:lnTo>
                <a:lnTo>
                  <a:pt x="230650" y="108356"/>
                </a:lnTo>
                <a:lnTo>
                  <a:pt x="231458" y="1015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9"/>
          <p:cNvSpPr/>
          <p:nvPr/>
        </p:nvSpPr>
        <p:spPr>
          <a:xfrm>
            <a:off x="6852284" y="3686175"/>
            <a:ext cx="25719" cy="411480"/>
          </a:xfrm>
          <a:custGeom>
            <a:avLst/>
            <a:gdLst/>
            <a:ahLst/>
            <a:cxnLst/>
            <a:rect l="0" t="0" r="0" b="0"/>
            <a:pathLst>
              <a:path w="25719" h="411480">
                <a:moveTo>
                  <a:pt x="0" y="0"/>
                </a:moveTo>
                <a:lnTo>
                  <a:pt x="0" y="232048"/>
                </a:lnTo>
                <a:lnTo>
                  <a:pt x="1906" y="268999"/>
                </a:lnTo>
                <a:lnTo>
                  <a:pt x="5081" y="299347"/>
                </a:lnTo>
                <a:lnTo>
                  <a:pt x="11783" y="343546"/>
                </a:lnTo>
                <a:lnTo>
                  <a:pt x="14762" y="366364"/>
                </a:lnTo>
                <a:lnTo>
                  <a:pt x="15557" y="373782"/>
                </a:lnTo>
                <a:lnTo>
                  <a:pt x="16086" y="379681"/>
                </a:lnTo>
                <a:lnTo>
                  <a:pt x="16440" y="384566"/>
                </a:lnTo>
                <a:lnTo>
                  <a:pt x="17627" y="389727"/>
                </a:lnTo>
                <a:lnTo>
                  <a:pt x="19372" y="395073"/>
                </a:lnTo>
                <a:lnTo>
                  <a:pt x="25718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0"/>
          <p:cNvSpPr/>
          <p:nvPr/>
        </p:nvSpPr>
        <p:spPr>
          <a:xfrm>
            <a:off x="6697980" y="3798699"/>
            <a:ext cx="677228" cy="250053"/>
          </a:xfrm>
          <a:custGeom>
            <a:avLst/>
            <a:gdLst/>
            <a:ahLst/>
            <a:cxnLst/>
            <a:rect l="0" t="0" r="0" b="0"/>
            <a:pathLst>
              <a:path w="677228" h="250053">
                <a:moveTo>
                  <a:pt x="0" y="178941"/>
                </a:moveTo>
                <a:lnTo>
                  <a:pt x="18203" y="174390"/>
                </a:lnTo>
                <a:lnTo>
                  <a:pt x="37300" y="172156"/>
                </a:lnTo>
                <a:lnTo>
                  <a:pt x="47726" y="171560"/>
                </a:lnTo>
                <a:lnTo>
                  <a:pt x="66932" y="165817"/>
                </a:lnTo>
                <a:lnTo>
                  <a:pt x="76054" y="161620"/>
                </a:lnTo>
                <a:lnTo>
                  <a:pt x="93809" y="154415"/>
                </a:lnTo>
                <a:lnTo>
                  <a:pt x="111225" y="148038"/>
                </a:lnTo>
                <a:lnTo>
                  <a:pt x="154276" y="133290"/>
                </a:lnTo>
                <a:lnTo>
                  <a:pt x="168896" y="127537"/>
                </a:lnTo>
                <a:lnTo>
                  <a:pt x="182698" y="121805"/>
                </a:lnTo>
                <a:lnTo>
                  <a:pt x="198356" y="116082"/>
                </a:lnTo>
                <a:lnTo>
                  <a:pt x="207485" y="111317"/>
                </a:lnTo>
                <a:lnTo>
                  <a:pt x="217380" y="105284"/>
                </a:lnTo>
                <a:lnTo>
                  <a:pt x="227787" y="98403"/>
                </a:lnTo>
                <a:lnTo>
                  <a:pt x="236631" y="92864"/>
                </a:lnTo>
                <a:lnTo>
                  <a:pt x="244431" y="88219"/>
                </a:lnTo>
                <a:lnTo>
                  <a:pt x="257226" y="80517"/>
                </a:lnTo>
                <a:lnTo>
                  <a:pt x="266087" y="73919"/>
                </a:lnTo>
                <a:lnTo>
                  <a:pt x="275741" y="67812"/>
                </a:lnTo>
                <a:lnTo>
                  <a:pt x="286382" y="61923"/>
                </a:lnTo>
                <a:lnTo>
                  <a:pt x="297461" y="56130"/>
                </a:lnTo>
                <a:lnTo>
                  <a:pt x="302129" y="55157"/>
                </a:lnTo>
                <a:lnTo>
                  <a:pt x="306194" y="55461"/>
                </a:lnTo>
                <a:lnTo>
                  <a:pt x="315012" y="58241"/>
                </a:lnTo>
                <a:lnTo>
                  <a:pt x="323682" y="65621"/>
                </a:lnTo>
                <a:lnTo>
                  <a:pt x="324372" y="66246"/>
                </a:lnTo>
                <a:lnTo>
                  <a:pt x="327681" y="72022"/>
                </a:lnTo>
                <a:lnTo>
                  <a:pt x="329896" y="76229"/>
                </a:lnTo>
                <a:lnTo>
                  <a:pt x="332358" y="83444"/>
                </a:lnTo>
                <a:lnTo>
                  <a:pt x="334404" y="90777"/>
                </a:lnTo>
                <a:lnTo>
                  <a:pt x="336284" y="95400"/>
                </a:lnTo>
                <a:lnTo>
                  <a:pt x="338488" y="100387"/>
                </a:lnTo>
                <a:lnTo>
                  <a:pt x="339959" y="105616"/>
                </a:lnTo>
                <a:lnTo>
                  <a:pt x="340939" y="111008"/>
                </a:lnTo>
                <a:lnTo>
                  <a:pt x="341593" y="116507"/>
                </a:lnTo>
                <a:lnTo>
                  <a:pt x="342981" y="124936"/>
                </a:lnTo>
                <a:lnTo>
                  <a:pt x="347063" y="147001"/>
                </a:lnTo>
                <a:lnTo>
                  <a:pt x="349485" y="156695"/>
                </a:lnTo>
                <a:lnTo>
                  <a:pt x="352053" y="165063"/>
                </a:lnTo>
                <a:lnTo>
                  <a:pt x="354716" y="172546"/>
                </a:lnTo>
                <a:lnTo>
                  <a:pt x="356492" y="182298"/>
                </a:lnTo>
                <a:lnTo>
                  <a:pt x="357676" y="193561"/>
                </a:lnTo>
                <a:lnTo>
                  <a:pt x="358992" y="214966"/>
                </a:lnTo>
                <a:lnTo>
                  <a:pt x="359577" y="227655"/>
                </a:lnTo>
                <a:lnTo>
                  <a:pt x="360686" y="232372"/>
                </a:lnTo>
                <a:lnTo>
                  <a:pt x="365843" y="243561"/>
                </a:lnTo>
                <a:lnTo>
                  <a:pt x="367384" y="249888"/>
                </a:lnTo>
                <a:lnTo>
                  <a:pt x="367795" y="250052"/>
                </a:lnTo>
                <a:lnTo>
                  <a:pt x="368252" y="245153"/>
                </a:lnTo>
                <a:lnTo>
                  <a:pt x="367421" y="242132"/>
                </a:lnTo>
                <a:lnTo>
                  <a:pt x="363958" y="236236"/>
                </a:lnTo>
                <a:lnTo>
                  <a:pt x="362654" y="230472"/>
                </a:lnTo>
                <a:lnTo>
                  <a:pt x="361784" y="222820"/>
                </a:lnTo>
                <a:lnTo>
                  <a:pt x="361204" y="213909"/>
                </a:lnTo>
                <a:lnTo>
                  <a:pt x="360818" y="204158"/>
                </a:lnTo>
                <a:lnTo>
                  <a:pt x="360388" y="183163"/>
                </a:lnTo>
                <a:lnTo>
                  <a:pt x="361226" y="174136"/>
                </a:lnTo>
                <a:lnTo>
                  <a:pt x="362737" y="166212"/>
                </a:lnTo>
                <a:lnTo>
                  <a:pt x="364698" y="159025"/>
                </a:lnTo>
                <a:lnTo>
                  <a:pt x="366956" y="152329"/>
                </a:lnTo>
                <a:lnTo>
                  <a:pt x="369415" y="145959"/>
                </a:lnTo>
                <a:lnTo>
                  <a:pt x="372007" y="139808"/>
                </a:lnTo>
                <a:lnTo>
                  <a:pt x="375639" y="132850"/>
                </a:lnTo>
                <a:lnTo>
                  <a:pt x="379967" y="125353"/>
                </a:lnTo>
                <a:lnTo>
                  <a:pt x="384756" y="117498"/>
                </a:lnTo>
                <a:lnTo>
                  <a:pt x="395158" y="101150"/>
                </a:lnTo>
                <a:lnTo>
                  <a:pt x="400599" y="92790"/>
                </a:lnTo>
                <a:lnTo>
                  <a:pt x="406131" y="86265"/>
                </a:lnTo>
                <a:lnTo>
                  <a:pt x="411724" y="80962"/>
                </a:lnTo>
                <a:lnTo>
                  <a:pt x="417357" y="76474"/>
                </a:lnTo>
                <a:lnTo>
                  <a:pt x="426157" y="68947"/>
                </a:lnTo>
                <a:lnTo>
                  <a:pt x="433243" y="62427"/>
                </a:lnTo>
                <a:lnTo>
                  <a:pt x="439568" y="56354"/>
                </a:lnTo>
                <a:lnTo>
                  <a:pt x="443539" y="54354"/>
                </a:lnTo>
                <a:lnTo>
                  <a:pt x="453033" y="52131"/>
                </a:lnTo>
                <a:lnTo>
                  <a:pt x="469088" y="50880"/>
                </a:lnTo>
                <a:lnTo>
                  <a:pt x="473698" y="51657"/>
                </a:lnTo>
                <a:lnTo>
                  <a:pt x="485689" y="57301"/>
                </a:lnTo>
                <a:lnTo>
                  <a:pt x="495580" y="62331"/>
                </a:lnTo>
                <a:lnTo>
                  <a:pt x="499931" y="67864"/>
                </a:lnTo>
                <a:lnTo>
                  <a:pt x="503785" y="75362"/>
                </a:lnTo>
                <a:lnTo>
                  <a:pt x="507306" y="84170"/>
                </a:lnTo>
                <a:lnTo>
                  <a:pt x="511559" y="92901"/>
                </a:lnTo>
                <a:lnTo>
                  <a:pt x="516299" y="101578"/>
                </a:lnTo>
                <a:lnTo>
                  <a:pt x="521364" y="110220"/>
                </a:lnTo>
                <a:lnTo>
                  <a:pt x="524741" y="116935"/>
                </a:lnTo>
                <a:lnTo>
                  <a:pt x="526992" y="122363"/>
                </a:lnTo>
                <a:lnTo>
                  <a:pt x="528493" y="126935"/>
                </a:lnTo>
                <a:lnTo>
                  <a:pt x="529494" y="133793"/>
                </a:lnTo>
                <a:lnTo>
                  <a:pt x="530160" y="142175"/>
                </a:lnTo>
                <a:lnTo>
                  <a:pt x="530605" y="151572"/>
                </a:lnTo>
                <a:lnTo>
                  <a:pt x="531854" y="159743"/>
                </a:lnTo>
                <a:lnTo>
                  <a:pt x="533639" y="167094"/>
                </a:lnTo>
                <a:lnTo>
                  <a:pt x="535782" y="173901"/>
                </a:lnTo>
                <a:lnTo>
                  <a:pt x="538163" y="178438"/>
                </a:lnTo>
                <a:lnTo>
                  <a:pt x="540702" y="181463"/>
                </a:lnTo>
                <a:lnTo>
                  <a:pt x="543348" y="183480"/>
                </a:lnTo>
                <a:lnTo>
                  <a:pt x="548828" y="185720"/>
                </a:lnTo>
                <a:lnTo>
                  <a:pt x="555556" y="187159"/>
                </a:lnTo>
                <a:lnTo>
                  <a:pt x="557060" y="186325"/>
                </a:lnTo>
                <a:lnTo>
                  <a:pt x="563729" y="180599"/>
                </a:lnTo>
                <a:lnTo>
                  <a:pt x="568998" y="175550"/>
                </a:lnTo>
                <a:lnTo>
                  <a:pt x="570785" y="172870"/>
                </a:lnTo>
                <a:lnTo>
                  <a:pt x="572770" y="167353"/>
                </a:lnTo>
                <a:lnTo>
                  <a:pt x="576156" y="161691"/>
                </a:lnTo>
                <a:lnTo>
                  <a:pt x="581271" y="154105"/>
                </a:lnTo>
                <a:lnTo>
                  <a:pt x="587540" y="145239"/>
                </a:lnTo>
                <a:lnTo>
                  <a:pt x="592671" y="136470"/>
                </a:lnTo>
                <a:lnTo>
                  <a:pt x="597043" y="127767"/>
                </a:lnTo>
                <a:lnTo>
                  <a:pt x="600911" y="119107"/>
                </a:lnTo>
                <a:lnTo>
                  <a:pt x="604443" y="110477"/>
                </a:lnTo>
                <a:lnTo>
                  <a:pt x="607750" y="101866"/>
                </a:lnTo>
                <a:lnTo>
                  <a:pt x="610906" y="93267"/>
                </a:lnTo>
                <a:lnTo>
                  <a:pt x="613963" y="85630"/>
                </a:lnTo>
                <a:lnTo>
                  <a:pt x="616953" y="78634"/>
                </a:lnTo>
                <a:lnTo>
                  <a:pt x="619899" y="72064"/>
                </a:lnTo>
                <a:lnTo>
                  <a:pt x="637699" y="35514"/>
                </a:lnTo>
                <a:lnTo>
                  <a:pt x="642302" y="25220"/>
                </a:lnTo>
                <a:lnTo>
                  <a:pt x="645371" y="17405"/>
                </a:lnTo>
                <a:lnTo>
                  <a:pt x="647418" y="11243"/>
                </a:lnTo>
                <a:lnTo>
                  <a:pt x="649735" y="7135"/>
                </a:lnTo>
                <a:lnTo>
                  <a:pt x="652231" y="4396"/>
                </a:lnTo>
                <a:lnTo>
                  <a:pt x="658531" y="0"/>
                </a:lnTo>
                <a:lnTo>
                  <a:pt x="659048" y="592"/>
                </a:lnTo>
                <a:lnTo>
                  <a:pt x="659622" y="3790"/>
                </a:lnTo>
                <a:lnTo>
                  <a:pt x="659776" y="7881"/>
                </a:lnTo>
                <a:lnTo>
                  <a:pt x="659946" y="20046"/>
                </a:lnTo>
                <a:lnTo>
                  <a:pt x="659039" y="30149"/>
                </a:lnTo>
                <a:lnTo>
                  <a:pt x="657481" y="42599"/>
                </a:lnTo>
                <a:lnTo>
                  <a:pt x="655492" y="56614"/>
                </a:lnTo>
                <a:lnTo>
                  <a:pt x="654165" y="67862"/>
                </a:lnTo>
                <a:lnTo>
                  <a:pt x="653279" y="77265"/>
                </a:lnTo>
                <a:lnTo>
                  <a:pt x="652690" y="85440"/>
                </a:lnTo>
                <a:lnTo>
                  <a:pt x="652296" y="96604"/>
                </a:lnTo>
                <a:lnTo>
                  <a:pt x="651613" y="153740"/>
                </a:lnTo>
                <a:lnTo>
                  <a:pt x="652531" y="165950"/>
                </a:lnTo>
                <a:lnTo>
                  <a:pt x="654096" y="180758"/>
                </a:lnTo>
                <a:lnTo>
                  <a:pt x="656091" y="197297"/>
                </a:lnTo>
                <a:lnTo>
                  <a:pt x="658374" y="209276"/>
                </a:lnTo>
                <a:lnTo>
                  <a:pt x="660849" y="218214"/>
                </a:lnTo>
                <a:lnTo>
                  <a:pt x="663451" y="225125"/>
                </a:lnTo>
                <a:lnTo>
                  <a:pt x="666137" y="230686"/>
                </a:lnTo>
                <a:lnTo>
                  <a:pt x="668881" y="235345"/>
                </a:lnTo>
                <a:lnTo>
                  <a:pt x="677227" y="247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1"/>
          <p:cNvSpPr/>
          <p:nvPr/>
        </p:nvSpPr>
        <p:spPr>
          <a:xfrm>
            <a:off x="7461450" y="3780952"/>
            <a:ext cx="299520" cy="247660"/>
          </a:xfrm>
          <a:custGeom>
            <a:avLst/>
            <a:gdLst/>
            <a:ahLst/>
            <a:cxnLst/>
            <a:rect l="0" t="0" r="0" b="0"/>
            <a:pathLst>
              <a:path w="299520" h="247660">
                <a:moveTo>
                  <a:pt x="16627" y="119535"/>
                </a:moveTo>
                <a:lnTo>
                  <a:pt x="25728" y="128637"/>
                </a:lnTo>
                <a:lnTo>
                  <a:pt x="29362" y="131318"/>
                </a:lnTo>
                <a:lnTo>
                  <a:pt x="35939" y="134297"/>
                </a:lnTo>
                <a:lnTo>
                  <a:pt x="44998" y="135974"/>
                </a:lnTo>
                <a:lnTo>
                  <a:pt x="49828" y="135257"/>
                </a:lnTo>
                <a:lnTo>
                  <a:pt x="55906" y="133826"/>
                </a:lnTo>
                <a:lnTo>
                  <a:pt x="62816" y="131920"/>
                </a:lnTo>
                <a:lnTo>
                  <a:pt x="68374" y="129697"/>
                </a:lnTo>
                <a:lnTo>
                  <a:pt x="77091" y="124687"/>
                </a:lnTo>
                <a:lnTo>
                  <a:pt x="81701" y="122017"/>
                </a:lnTo>
                <a:lnTo>
                  <a:pt x="91904" y="116511"/>
                </a:lnTo>
                <a:lnTo>
                  <a:pt x="98244" y="112756"/>
                </a:lnTo>
                <a:lnTo>
                  <a:pt x="112909" y="103505"/>
                </a:lnTo>
                <a:lnTo>
                  <a:pt x="120820" y="97418"/>
                </a:lnTo>
                <a:lnTo>
                  <a:pt x="128951" y="90503"/>
                </a:lnTo>
                <a:lnTo>
                  <a:pt x="137230" y="83035"/>
                </a:lnTo>
                <a:lnTo>
                  <a:pt x="142749" y="76152"/>
                </a:lnTo>
                <a:lnTo>
                  <a:pt x="146429" y="69658"/>
                </a:lnTo>
                <a:lnTo>
                  <a:pt x="148881" y="63424"/>
                </a:lnTo>
                <a:lnTo>
                  <a:pt x="151469" y="58315"/>
                </a:lnTo>
                <a:lnTo>
                  <a:pt x="154147" y="53957"/>
                </a:lnTo>
                <a:lnTo>
                  <a:pt x="159663" y="46574"/>
                </a:lnTo>
                <a:lnTo>
                  <a:pt x="165289" y="40118"/>
                </a:lnTo>
                <a:lnTo>
                  <a:pt x="166217" y="36110"/>
                </a:lnTo>
                <a:lnTo>
                  <a:pt x="165884" y="31534"/>
                </a:lnTo>
                <a:lnTo>
                  <a:pt x="163056" y="19602"/>
                </a:lnTo>
                <a:lnTo>
                  <a:pt x="160129" y="15431"/>
                </a:lnTo>
                <a:lnTo>
                  <a:pt x="153127" y="7727"/>
                </a:lnTo>
                <a:lnTo>
                  <a:pt x="150490" y="4991"/>
                </a:lnTo>
                <a:lnTo>
                  <a:pt x="147778" y="3167"/>
                </a:lnTo>
                <a:lnTo>
                  <a:pt x="142227" y="1141"/>
                </a:lnTo>
                <a:lnTo>
                  <a:pt x="134044" y="241"/>
                </a:lnTo>
                <a:lnTo>
                  <a:pt x="129195" y="0"/>
                </a:lnTo>
                <a:lnTo>
                  <a:pt x="124058" y="793"/>
                </a:lnTo>
                <a:lnTo>
                  <a:pt x="118727" y="2274"/>
                </a:lnTo>
                <a:lnTo>
                  <a:pt x="113269" y="4213"/>
                </a:lnTo>
                <a:lnTo>
                  <a:pt x="107725" y="6459"/>
                </a:lnTo>
                <a:lnTo>
                  <a:pt x="102124" y="8908"/>
                </a:lnTo>
                <a:lnTo>
                  <a:pt x="96485" y="11494"/>
                </a:lnTo>
                <a:lnTo>
                  <a:pt x="90821" y="15123"/>
                </a:lnTo>
                <a:lnTo>
                  <a:pt x="85139" y="19447"/>
                </a:lnTo>
                <a:lnTo>
                  <a:pt x="79447" y="24235"/>
                </a:lnTo>
                <a:lnTo>
                  <a:pt x="72794" y="32189"/>
                </a:lnTo>
                <a:lnTo>
                  <a:pt x="65502" y="42254"/>
                </a:lnTo>
                <a:lnTo>
                  <a:pt x="37817" y="83527"/>
                </a:lnTo>
                <a:lnTo>
                  <a:pt x="32659" y="91719"/>
                </a:lnTo>
                <a:lnTo>
                  <a:pt x="28268" y="99086"/>
                </a:lnTo>
                <a:lnTo>
                  <a:pt x="24387" y="105902"/>
                </a:lnTo>
                <a:lnTo>
                  <a:pt x="20848" y="113304"/>
                </a:lnTo>
                <a:lnTo>
                  <a:pt x="17536" y="121096"/>
                </a:lnTo>
                <a:lnTo>
                  <a:pt x="14375" y="129148"/>
                </a:lnTo>
                <a:lnTo>
                  <a:pt x="8324" y="145715"/>
                </a:lnTo>
                <a:lnTo>
                  <a:pt x="5377" y="154134"/>
                </a:lnTo>
                <a:lnTo>
                  <a:pt x="3412" y="161651"/>
                </a:lnTo>
                <a:lnTo>
                  <a:pt x="2102" y="168567"/>
                </a:lnTo>
                <a:lnTo>
                  <a:pt x="1229" y="175084"/>
                </a:lnTo>
                <a:lnTo>
                  <a:pt x="647" y="181332"/>
                </a:lnTo>
                <a:lnTo>
                  <a:pt x="258" y="187403"/>
                </a:lnTo>
                <a:lnTo>
                  <a:pt x="0" y="193355"/>
                </a:lnTo>
                <a:lnTo>
                  <a:pt x="779" y="198276"/>
                </a:lnTo>
                <a:lnTo>
                  <a:pt x="2253" y="202509"/>
                </a:lnTo>
                <a:lnTo>
                  <a:pt x="4186" y="206284"/>
                </a:lnTo>
                <a:lnTo>
                  <a:pt x="8333" y="211658"/>
                </a:lnTo>
                <a:lnTo>
                  <a:pt x="13955" y="218098"/>
                </a:lnTo>
                <a:lnTo>
                  <a:pt x="20561" y="225248"/>
                </a:lnTo>
                <a:lnTo>
                  <a:pt x="25917" y="230015"/>
                </a:lnTo>
                <a:lnTo>
                  <a:pt x="34408" y="235312"/>
                </a:lnTo>
                <a:lnTo>
                  <a:pt x="39911" y="237677"/>
                </a:lnTo>
                <a:lnTo>
                  <a:pt x="46437" y="240207"/>
                </a:lnTo>
                <a:lnTo>
                  <a:pt x="53646" y="242845"/>
                </a:lnTo>
                <a:lnTo>
                  <a:pt x="59404" y="244604"/>
                </a:lnTo>
                <a:lnTo>
                  <a:pt x="68341" y="246559"/>
                </a:lnTo>
                <a:lnTo>
                  <a:pt x="73963" y="247080"/>
                </a:lnTo>
                <a:lnTo>
                  <a:pt x="80569" y="247428"/>
                </a:lnTo>
                <a:lnTo>
                  <a:pt x="87830" y="247659"/>
                </a:lnTo>
                <a:lnTo>
                  <a:pt x="94575" y="246861"/>
                </a:lnTo>
                <a:lnTo>
                  <a:pt x="100978" y="245377"/>
                </a:lnTo>
                <a:lnTo>
                  <a:pt x="129492" y="236150"/>
                </a:lnTo>
                <a:lnTo>
                  <a:pt x="137590" y="232521"/>
                </a:lnTo>
                <a:lnTo>
                  <a:pt x="145846" y="228197"/>
                </a:lnTo>
                <a:lnTo>
                  <a:pt x="154208" y="223409"/>
                </a:lnTo>
                <a:lnTo>
                  <a:pt x="161688" y="220217"/>
                </a:lnTo>
                <a:lnTo>
                  <a:pt x="168579" y="218089"/>
                </a:lnTo>
                <a:lnTo>
                  <a:pt x="175079" y="216670"/>
                </a:lnTo>
                <a:lnTo>
                  <a:pt x="182269" y="213819"/>
                </a:lnTo>
                <a:lnTo>
                  <a:pt x="189920" y="210014"/>
                </a:lnTo>
                <a:lnTo>
                  <a:pt x="197878" y="205572"/>
                </a:lnTo>
                <a:lnTo>
                  <a:pt x="205089" y="200705"/>
                </a:lnTo>
                <a:lnTo>
                  <a:pt x="211801" y="195556"/>
                </a:lnTo>
                <a:lnTo>
                  <a:pt x="218180" y="190218"/>
                </a:lnTo>
                <a:lnTo>
                  <a:pt x="226243" y="184755"/>
                </a:lnTo>
                <a:lnTo>
                  <a:pt x="235429" y="179207"/>
                </a:lnTo>
                <a:lnTo>
                  <a:pt x="253889" y="168916"/>
                </a:lnTo>
                <a:lnTo>
                  <a:pt x="268445" y="161167"/>
                </a:lnTo>
                <a:lnTo>
                  <a:pt x="274041" y="157767"/>
                </a:lnTo>
                <a:lnTo>
                  <a:pt x="282799" y="151450"/>
                </a:lnTo>
                <a:lnTo>
                  <a:pt x="289866" y="148007"/>
                </a:lnTo>
                <a:lnTo>
                  <a:pt x="299519" y="1366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2"/>
          <p:cNvSpPr/>
          <p:nvPr/>
        </p:nvSpPr>
        <p:spPr>
          <a:xfrm>
            <a:off x="3569027" y="3737610"/>
            <a:ext cx="600021" cy="342816"/>
          </a:xfrm>
          <a:custGeom>
            <a:avLst/>
            <a:gdLst/>
            <a:ahLst/>
            <a:cxnLst/>
            <a:rect l="0" t="0" r="0" b="0"/>
            <a:pathLst>
              <a:path w="600021" h="342816">
                <a:moveTo>
                  <a:pt x="522913" y="77152"/>
                </a:moveTo>
                <a:lnTo>
                  <a:pt x="502762" y="57001"/>
                </a:lnTo>
                <a:lnTo>
                  <a:pt x="486969" y="48829"/>
                </a:lnTo>
                <a:lnTo>
                  <a:pt x="476090" y="43982"/>
                </a:lnTo>
                <a:lnTo>
                  <a:pt x="465980" y="39799"/>
                </a:lnTo>
                <a:lnTo>
                  <a:pt x="456383" y="36058"/>
                </a:lnTo>
                <a:lnTo>
                  <a:pt x="439051" y="29360"/>
                </a:lnTo>
                <a:lnTo>
                  <a:pt x="424998" y="23209"/>
                </a:lnTo>
                <a:lnTo>
                  <a:pt x="410927" y="14391"/>
                </a:lnTo>
                <a:lnTo>
                  <a:pt x="401386" y="11158"/>
                </a:lnTo>
                <a:lnTo>
                  <a:pt x="385304" y="9338"/>
                </a:lnTo>
                <a:lnTo>
                  <a:pt x="368475" y="8799"/>
                </a:lnTo>
                <a:lnTo>
                  <a:pt x="353308" y="7721"/>
                </a:lnTo>
                <a:lnTo>
                  <a:pt x="327518" y="4066"/>
                </a:lnTo>
                <a:lnTo>
                  <a:pt x="304067" y="2711"/>
                </a:lnTo>
                <a:lnTo>
                  <a:pt x="216134" y="803"/>
                </a:lnTo>
                <a:lnTo>
                  <a:pt x="187177" y="357"/>
                </a:lnTo>
                <a:lnTo>
                  <a:pt x="175264" y="1190"/>
                </a:lnTo>
                <a:lnTo>
                  <a:pt x="163512" y="2698"/>
                </a:lnTo>
                <a:lnTo>
                  <a:pt x="151867" y="4656"/>
                </a:lnTo>
                <a:lnTo>
                  <a:pt x="136388" y="6832"/>
                </a:lnTo>
                <a:lnTo>
                  <a:pt x="119780" y="8057"/>
                </a:lnTo>
                <a:lnTo>
                  <a:pt x="114140" y="8228"/>
                </a:lnTo>
                <a:lnTo>
                  <a:pt x="109427" y="9295"/>
                </a:lnTo>
                <a:lnTo>
                  <a:pt x="101651" y="13021"/>
                </a:lnTo>
                <a:lnTo>
                  <a:pt x="91919" y="20474"/>
                </a:lnTo>
                <a:lnTo>
                  <a:pt x="80852" y="28467"/>
                </a:lnTo>
                <a:lnTo>
                  <a:pt x="67361" y="38369"/>
                </a:lnTo>
                <a:lnTo>
                  <a:pt x="61097" y="43677"/>
                </a:lnTo>
                <a:lnTo>
                  <a:pt x="55015" y="49120"/>
                </a:lnTo>
                <a:lnTo>
                  <a:pt x="43178" y="60248"/>
                </a:lnTo>
                <a:lnTo>
                  <a:pt x="37354" y="65883"/>
                </a:lnTo>
                <a:lnTo>
                  <a:pt x="32520" y="71545"/>
                </a:lnTo>
                <a:lnTo>
                  <a:pt x="28344" y="77224"/>
                </a:lnTo>
                <a:lnTo>
                  <a:pt x="21164" y="87661"/>
                </a:lnTo>
                <a:lnTo>
                  <a:pt x="14798" y="95475"/>
                </a:lnTo>
                <a:lnTo>
                  <a:pt x="11334" y="102123"/>
                </a:lnTo>
                <a:lnTo>
                  <a:pt x="10410" y="105230"/>
                </a:lnTo>
                <a:lnTo>
                  <a:pt x="6844" y="111221"/>
                </a:lnTo>
                <a:lnTo>
                  <a:pt x="4559" y="114152"/>
                </a:lnTo>
                <a:lnTo>
                  <a:pt x="2020" y="119949"/>
                </a:lnTo>
                <a:lnTo>
                  <a:pt x="893" y="126653"/>
                </a:lnTo>
                <a:lnTo>
                  <a:pt x="391" y="135983"/>
                </a:lnTo>
                <a:lnTo>
                  <a:pt x="168" y="143939"/>
                </a:lnTo>
                <a:lnTo>
                  <a:pt x="26" y="156808"/>
                </a:lnTo>
                <a:lnTo>
                  <a:pt x="0" y="179282"/>
                </a:lnTo>
                <a:lnTo>
                  <a:pt x="1902" y="190006"/>
                </a:lnTo>
                <a:lnTo>
                  <a:pt x="5074" y="201918"/>
                </a:lnTo>
                <a:lnTo>
                  <a:pt x="9095" y="214622"/>
                </a:lnTo>
                <a:lnTo>
                  <a:pt x="12727" y="224996"/>
                </a:lnTo>
                <a:lnTo>
                  <a:pt x="16102" y="233817"/>
                </a:lnTo>
                <a:lnTo>
                  <a:pt x="19304" y="241603"/>
                </a:lnTo>
                <a:lnTo>
                  <a:pt x="22391" y="247746"/>
                </a:lnTo>
                <a:lnTo>
                  <a:pt x="28361" y="257112"/>
                </a:lnTo>
                <a:lnTo>
                  <a:pt x="39269" y="266989"/>
                </a:lnTo>
                <a:lnTo>
                  <a:pt x="51737" y="276777"/>
                </a:lnTo>
                <a:lnTo>
                  <a:pt x="60454" y="284302"/>
                </a:lnTo>
                <a:lnTo>
                  <a:pt x="70716" y="293893"/>
                </a:lnTo>
                <a:lnTo>
                  <a:pt x="79789" y="302768"/>
                </a:lnTo>
                <a:lnTo>
                  <a:pt x="95781" y="311093"/>
                </a:lnTo>
                <a:lnTo>
                  <a:pt x="106714" y="315980"/>
                </a:lnTo>
                <a:lnTo>
                  <a:pt x="131560" y="326491"/>
                </a:lnTo>
                <a:lnTo>
                  <a:pt x="144854" y="331960"/>
                </a:lnTo>
                <a:lnTo>
                  <a:pt x="157525" y="335607"/>
                </a:lnTo>
                <a:lnTo>
                  <a:pt x="169784" y="338038"/>
                </a:lnTo>
                <a:lnTo>
                  <a:pt x="181766" y="339658"/>
                </a:lnTo>
                <a:lnTo>
                  <a:pt x="194516" y="340739"/>
                </a:lnTo>
                <a:lnTo>
                  <a:pt x="207780" y="341459"/>
                </a:lnTo>
                <a:lnTo>
                  <a:pt x="233311" y="342259"/>
                </a:lnTo>
                <a:lnTo>
                  <a:pt x="265655" y="342710"/>
                </a:lnTo>
                <a:lnTo>
                  <a:pt x="291101" y="342815"/>
                </a:lnTo>
                <a:lnTo>
                  <a:pt x="311221" y="340938"/>
                </a:lnTo>
                <a:lnTo>
                  <a:pt x="336065" y="337782"/>
                </a:lnTo>
                <a:lnTo>
                  <a:pt x="364058" y="333773"/>
                </a:lnTo>
                <a:lnTo>
                  <a:pt x="390339" y="328243"/>
                </a:lnTo>
                <a:lnTo>
                  <a:pt x="415480" y="321698"/>
                </a:lnTo>
                <a:lnTo>
                  <a:pt x="439861" y="314478"/>
                </a:lnTo>
                <a:lnTo>
                  <a:pt x="460877" y="307759"/>
                </a:lnTo>
                <a:lnTo>
                  <a:pt x="479651" y="301375"/>
                </a:lnTo>
                <a:lnTo>
                  <a:pt x="496929" y="295214"/>
                </a:lnTo>
                <a:lnTo>
                  <a:pt x="510353" y="290155"/>
                </a:lnTo>
                <a:lnTo>
                  <a:pt x="521207" y="285829"/>
                </a:lnTo>
                <a:lnTo>
                  <a:pt x="537394" y="278482"/>
                </a:lnTo>
                <a:lnTo>
                  <a:pt x="558088" y="266005"/>
                </a:lnTo>
                <a:lnTo>
                  <a:pt x="563507" y="263061"/>
                </a:lnTo>
                <a:lnTo>
                  <a:pt x="572070" y="254711"/>
                </a:lnTo>
                <a:lnTo>
                  <a:pt x="579050" y="244650"/>
                </a:lnTo>
                <a:lnTo>
                  <a:pt x="582245" y="239300"/>
                </a:lnTo>
                <a:lnTo>
                  <a:pt x="588335" y="229228"/>
                </a:lnTo>
                <a:lnTo>
                  <a:pt x="594217" y="221577"/>
                </a:lnTo>
                <a:lnTo>
                  <a:pt x="596166" y="217250"/>
                </a:lnTo>
                <a:lnTo>
                  <a:pt x="598332" y="207363"/>
                </a:lnTo>
                <a:lnTo>
                  <a:pt x="598910" y="199202"/>
                </a:lnTo>
                <a:lnTo>
                  <a:pt x="599295" y="188999"/>
                </a:lnTo>
                <a:lnTo>
                  <a:pt x="599913" y="152056"/>
                </a:lnTo>
                <a:lnTo>
                  <a:pt x="600020" y="132472"/>
                </a:lnTo>
                <a:lnTo>
                  <a:pt x="599082" y="126414"/>
                </a:lnTo>
                <a:lnTo>
                  <a:pt x="597505" y="120471"/>
                </a:lnTo>
                <a:lnTo>
                  <a:pt x="595501" y="114604"/>
                </a:lnTo>
                <a:lnTo>
                  <a:pt x="588194" y="95385"/>
                </a:lnTo>
                <a:lnTo>
                  <a:pt x="583579" y="83592"/>
                </a:lnTo>
                <a:lnTo>
                  <a:pt x="578596" y="72873"/>
                </a:lnTo>
                <a:lnTo>
                  <a:pt x="573370" y="62870"/>
                </a:lnTo>
                <a:lnTo>
                  <a:pt x="567981" y="53343"/>
                </a:lnTo>
                <a:lnTo>
                  <a:pt x="560578" y="44134"/>
                </a:lnTo>
                <a:lnTo>
                  <a:pt x="551833" y="35138"/>
                </a:lnTo>
                <a:lnTo>
                  <a:pt x="542193" y="26282"/>
                </a:lnTo>
                <a:lnTo>
                  <a:pt x="526402" y="16443"/>
                </a:lnTo>
                <a:lnTo>
                  <a:pt x="513033" y="11118"/>
                </a:lnTo>
                <a:lnTo>
                  <a:pt x="494797" y="3717"/>
                </a:lnTo>
                <a:lnTo>
                  <a:pt x="477329" y="1101"/>
                </a:lnTo>
                <a:lnTo>
                  <a:pt x="471569" y="734"/>
                </a:lnTo>
                <a:lnTo>
                  <a:pt x="4371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3"/>
          <p:cNvSpPr/>
          <p:nvPr/>
        </p:nvSpPr>
        <p:spPr>
          <a:xfrm>
            <a:off x="8043862" y="3454717"/>
            <a:ext cx="548641" cy="608649"/>
          </a:xfrm>
          <a:custGeom>
            <a:avLst/>
            <a:gdLst/>
            <a:ahLst/>
            <a:cxnLst/>
            <a:rect l="0" t="0" r="0" b="0"/>
            <a:pathLst>
              <a:path w="548641" h="608649">
                <a:moveTo>
                  <a:pt x="0" y="608648"/>
                </a:moveTo>
                <a:lnTo>
                  <a:pt x="33492" y="575156"/>
                </a:lnTo>
                <a:lnTo>
                  <a:pt x="36616" y="570127"/>
                </a:lnTo>
                <a:lnTo>
                  <a:pt x="40086" y="559460"/>
                </a:lnTo>
                <a:lnTo>
                  <a:pt x="45774" y="550138"/>
                </a:lnTo>
                <a:lnTo>
                  <a:pt x="54328" y="538209"/>
                </a:lnTo>
                <a:lnTo>
                  <a:pt x="64794" y="524541"/>
                </a:lnTo>
                <a:lnTo>
                  <a:pt x="73676" y="513524"/>
                </a:lnTo>
                <a:lnTo>
                  <a:pt x="88626" y="496203"/>
                </a:lnTo>
                <a:lnTo>
                  <a:pt x="98136" y="483202"/>
                </a:lnTo>
                <a:lnTo>
                  <a:pt x="109239" y="466915"/>
                </a:lnTo>
                <a:lnTo>
                  <a:pt x="121403" y="448437"/>
                </a:lnTo>
                <a:lnTo>
                  <a:pt x="131418" y="434213"/>
                </a:lnTo>
                <a:lnTo>
                  <a:pt x="140000" y="422825"/>
                </a:lnTo>
                <a:lnTo>
                  <a:pt x="153663" y="406045"/>
                </a:lnTo>
                <a:lnTo>
                  <a:pt x="168615" y="387433"/>
                </a:lnTo>
                <a:lnTo>
                  <a:pt x="175274" y="377351"/>
                </a:lnTo>
                <a:lnTo>
                  <a:pt x="182572" y="365868"/>
                </a:lnTo>
                <a:lnTo>
                  <a:pt x="195761" y="348028"/>
                </a:lnTo>
                <a:lnTo>
                  <a:pt x="207972" y="334702"/>
                </a:lnTo>
                <a:lnTo>
                  <a:pt x="219750" y="325604"/>
                </a:lnTo>
                <a:lnTo>
                  <a:pt x="228415" y="316129"/>
                </a:lnTo>
                <a:lnTo>
                  <a:pt x="238954" y="303145"/>
                </a:lnTo>
                <a:lnTo>
                  <a:pt x="250743" y="287822"/>
                </a:lnTo>
                <a:lnTo>
                  <a:pt x="260507" y="276654"/>
                </a:lnTo>
                <a:lnTo>
                  <a:pt x="276436" y="261704"/>
                </a:lnTo>
                <a:lnTo>
                  <a:pt x="289866" y="249346"/>
                </a:lnTo>
                <a:lnTo>
                  <a:pt x="304089" y="235598"/>
                </a:lnTo>
                <a:lnTo>
                  <a:pt x="323111" y="216788"/>
                </a:lnTo>
                <a:lnTo>
                  <a:pt x="336645" y="200808"/>
                </a:lnTo>
                <a:lnTo>
                  <a:pt x="348692" y="186403"/>
                </a:lnTo>
                <a:lnTo>
                  <a:pt x="357239" y="178561"/>
                </a:lnTo>
                <a:lnTo>
                  <a:pt x="374038" y="163181"/>
                </a:lnTo>
                <a:lnTo>
                  <a:pt x="384680" y="149995"/>
                </a:lnTo>
                <a:lnTo>
                  <a:pt x="400576" y="131861"/>
                </a:lnTo>
                <a:lnTo>
                  <a:pt x="409926" y="123150"/>
                </a:lnTo>
                <a:lnTo>
                  <a:pt x="435555" y="100771"/>
                </a:lnTo>
                <a:lnTo>
                  <a:pt x="445627" y="90993"/>
                </a:lnTo>
                <a:lnTo>
                  <a:pt x="459360" y="75049"/>
                </a:lnTo>
                <a:lnTo>
                  <a:pt x="473718" y="61613"/>
                </a:lnTo>
                <a:lnTo>
                  <a:pt x="487719" y="50243"/>
                </a:lnTo>
                <a:lnTo>
                  <a:pt x="497116" y="42016"/>
                </a:lnTo>
                <a:lnTo>
                  <a:pt x="510911" y="24033"/>
                </a:lnTo>
                <a:lnTo>
                  <a:pt x="513962" y="21737"/>
                </a:lnTo>
                <a:lnTo>
                  <a:pt x="516949" y="20207"/>
                </a:lnTo>
                <a:lnTo>
                  <a:pt x="525349" y="13426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4"/>
          <p:cNvSpPr/>
          <p:nvPr/>
        </p:nvSpPr>
        <p:spPr>
          <a:xfrm>
            <a:off x="8146732" y="3308985"/>
            <a:ext cx="159168" cy="848678"/>
          </a:xfrm>
          <a:custGeom>
            <a:avLst/>
            <a:gdLst/>
            <a:ahLst/>
            <a:cxnLst/>
            <a:rect l="0" t="0" r="0" b="0"/>
            <a:pathLst>
              <a:path w="159168" h="848678">
                <a:moveTo>
                  <a:pt x="0" y="0"/>
                </a:moveTo>
                <a:lnTo>
                  <a:pt x="7381" y="14761"/>
                </a:lnTo>
                <a:lnTo>
                  <a:pt x="10583" y="18625"/>
                </a:lnTo>
                <a:lnTo>
                  <a:pt x="12771" y="20989"/>
                </a:lnTo>
                <a:lnTo>
                  <a:pt x="14228" y="23518"/>
                </a:lnTo>
                <a:lnTo>
                  <a:pt x="17842" y="37028"/>
                </a:lnTo>
                <a:lnTo>
                  <a:pt x="21582" y="52017"/>
                </a:lnTo>
                <a:lnTo>
                  <a:pt x="25854" y="78043"/>
                </a:lnTo>
                <a:lnTo>
                  <a:pt x="31368" y="90010"/>
                </a:lnTo>
                <a:lnTo>
                  <a:pt x="33423" y="99589"/>
                </a:lnTo>
                <a:lnTo>
                  <a:pt x="34176" y="123346"/>
                </a:lnTo>
                <a:lnTo>
                  <a:pt x="35167" y="128903"/>
                </a:lnTo>
                <a:lnTo>
                  <a:pt x="38807" y="137617"/>
                </a:lnTo>
                <a:lnTo>
                  <a:pt x="41061" y="149746"/>
                </a:lnTo>
                <a:lnTo>
                  <a:pt x="42506" y="176264"/>
                </a:lnTo>
                <a:lnTo>
                  <a:pt x="44530" y="187994"/>
                </a:lnTo>
                <a:lnTo>
                  <a:pt x="47784" y="203434"/>
                </a:lnTo>
                <a:lnTo>
                  <a:pt x="51859" y="221348"/>
                </a:lnTo>
                <a:lnTo>
                  <a:pt x="56385" y="243791"/>
                </a:lnTo>
                <a:lnTo>
                  <a:pt x="59350" y="259799"/>
                </a:lnTo>
                <a:lnTo>
                  <a:pt x="63843" y="279614"/>
                </a:lnTo>
                <a:lnTo>
                  <a:pt x="67644" y="303799"/>
                </a:lnTo>
                <a:lnTo>
                  <a:pt x="68396" y="325933"/>
                </a:lnTo>
                <a:lnTo>
                  <a:pt x="68570" y="361219"/>
                </a:lnTo>
                <a:lnTo>
                  <a:pt x="71116" y="370409"/>
                </a:lnTo>
                <a:lnTo>
                  <a:pt x="75421" y="380844"/>
                </a:lnTo>
                <a:lnTo>
                  <a:pt x="80512" y="391831"/>
                </a:lnTo>
                <a:lnTo>
                  <a:pt x="83409" y="413225"/>
                </a:lnTo>
                <a:lnTo>
                  <a:pt x="85648" y="438925"/>
                </a:lnTo>
                <a:lnTo>
                  <a:pt x="102072" y="528688"/>
                </a:lnTo>
                <a:lnTo>
                  <a:pt x="109819" y="581682"/>
                </a:lnTo>
                <a:lnTo>
                  <a:pt x="115483" y="627143"/>
                </a:lnTo>
                <a:lnTo>
                  <a:pt x="116994" y="641933"/>
                </a:lnTo>
                <a:lnTo>
                  <a:pt x="120577" y="668208"/>
                </a:lnTo>
                <a:lnTo>
                  <a:pt x="124200" y="684549"/>
                </a:lnTo>
                <a:lnTo>
                  <a:pt x="128520" y="702111"/>
                </a:lnTo>
                <a:lnTo>
                  <a:pt x="131400" y="716677"/>
                </a:lnTo>
                <a:lnTo>
                  <a:pt x="134601" y="740481"/>
                </a:lnTo>
                <a:lnTo>
                  <a:pt x="138563" y="755505"/>
                </a:lnTo>
                <a:lnTo>
                  <a:pt x="140952" y="760844"/>
                </a:lnTo>
                <a:lnTo>
                  <a:pt x="143608" y="774398"/>
                </a:lnTo>
                <a:lnTo>
                  <a:pt x="145741" y="788042"/>
                </a:lnTo>
                <a:lnTo>
                  <a:pt x="151345" y="801078"/>
                </a:lnTo>
                <a:lnTo>
                  <a:pt x="152990" y="807837"/>
                </a:lnTo>
                <a:lnTo>
                  <a:pt x="154998" y="827733"/>
                </a:lnTo>
                <a:lnTo>
                  <a:pt x="159167" y="846281"/>
                </a:lnTo>
                <a:lnTo>
                  <a:pt x="158499" y="848033"/>
                </a:lnTo>
                <a:lnTo>
                  <a:pt x="154305" y="8486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5"/>
          <p:cNvSpPr/>
          <p:nvPr/>
        </p:nvSpPr>
        <p:spPr>
          <a:xfrm>
            <a:off x="8232457" y="3506152"/>
            <a:ext cx="111444" cy="51290"/>
          </a:xfrm>
          <a:custGeom>
            <a:avLst/>
            <a:gdLst/>
            <a:ahLst/>
            <a:cxnLst/>
            <a:rect l="0" t="0" r="0" b="0"/>
            <a:pathLst>
              <a:path w="111444" h="51290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9289" y="22007"/>
                </a:lnTo>
                <a:lnTo>
                  <a:pt x="10956" y="23244"/>
                </a:lnTo>
                <a:lnTo>
                  <a:pt x="13019" y="24068"/>
                </a:lnTo>
                <a:lnTo>
                  <a:pt x="14394" y="25571"/>
                </a:lnTo>
                <a:lnTo>
                  <a:pt x="15312" y="27524"/>
                </a:lnTo>
                <a:lnTo>
                  <a:pt x="15923" y="29780"/>
                </a:lnTo>
                <a:lnTo>
                  <a:pt x="16330" y="32236"/>
                </a:lnTo>
                <a:lnTo>
                  <a:pt x="16602" y="34826"/>
                </a:lnTo>
                <a:lnTo>
                  <a:pt x="16783" y="37505"/>
                </a:lnTo>
                <a:lnTo>
                  <a:pt x="16903" y="40243"/>
                </a:lnTo>
                <a:lnTo>
                  <a:pt x="17113" y="49773"/>
                </a:lnTo>
                <a:lnTo>
                  <a:pt x="18076" y="50327"/>
                </a:lnTo>
                <a:lnTo>
                  <a:pt x="19671" y="50697"/>
                </a:lnTo>
                <a:lnTo>
                  <a:pt x="24524" y="51289"/>
                </a:lnTo>
                <a:lnTo>
                  <a:pt x="26827" y="50385"/>
                </a:lnTo>
                <a:lnTo>
                  <a:pt x="30266" y="48830"/>
                </a:lnTo>
                <a:lnTo>
                  <a:pt x="40375" y="44041"/>
                </a:lnTo>
                <a:lnTo>
                  <a:pt x="42156" y="42696"/>
                </a:lnTo>
                <a:lnTo>
                  <a:pt x="44297" y="40846"/>
                </a:lnTo>
                <a:lnTo>
                  <a:pt x="46677" y="38661"/>
                </a:lnTo>
                <a:lnTo>
                  <a:pt x="49215" y="37204"/>
                </a:lnTo>
                <a:lnTo>
                  <a:pt x="51860" y="36233"/>
                </a:lnTo>
                <a:lnTo>
                  <a:pt x="54576" y="35585"/>
                </a:lnTo>
                <a:lnTo>
                  <a:pt x="56387" y="34201"/>
                </a:lnTo>
                <a:lnTo>
                  <a:pt x="57593" y="32326"/>
                </a:lnTo>
                <a:lnTo>
                  <a:pt x="58398" y="30123"/>
                </a:lnTo>
                <a:lnTo>
                  <a:pt x="60839" y="27702"/>
                </a:lnTo>
                <a:lnTo>
                  <a:pt x="64373" y="25135"/>
                </a:lnTo>
                <a:lnTo>
                  <a:pt x="68633" y="22472"/>
                </a:lnTo>
                <a:lnTo>
                  <a:pt x="72426" y="20697"/>
                </a:lnTo>
                <a:lnTo>
                  <a:pt x="75906" y="19513"/>
                </a:lnTo>
                <a:lnTo>
                  <a:pt x="79179" y="18723"/>
                </a:lnTo>
                <a:lnTo>
                  <a:pt x="83266" y="17245"/>
                </a:lnTo>
                <a:lnTo>
                  <a:pt x="87895" y="15307"/>
                </a:lnTo>
                <a:lnTo>
                  <a:pt x="92888" y="13062"/>
                </a:lnTo>
                <a:lnTo>
                  <a:pt x="97168" y="11565"/>
                </a:lnTo>
                <a:lnTo>
                  <a:pt x="100974" y="10568"/>
                </a:lnTo>
                <a:lnTo>
                  <a:pt x="11144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6"/>
          <p:cNvSpPr/>
          <p:nvPr/>
        </p:nvSpPr>
        <p:spPr>
          <a:xfrm>
            <a:off x="8283892" y="3480435"/>
            <a:ext cx="77153" cy="111443"/>
          </a:xfrm>
          <a:custGeom>
            <a:avLst/>
            <a:gdLst/>
            <a:ahLst/>
            <a:cxnLst/>
            <a:rect l="0" t="0" r="0" b="0"/>
            <a:pathLst>
              <a:path w="77153" h="111443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2" y="28619"/>
                </a:lnTo>
                <a:lnTo>
                  <a:pt x="8731" y="30509"/>
                </a:lnTo>
                <a:lnTo>
                  <a:pt x="10583" y="31769"/>
                </a:lnTo>
                <a:lnTo>
                  <a:pt x="12771" y="32609"/>
                </a:lnTo>
                <a:lnTo>
                  <a:pt x="15182" y="34122"/>
                </a:lnTo>
                <a:lnTo>
                  <a:pt x="17742" y="36083"/>
                </a:lnTo>
                <a:lnTo>
                  <a:pt x="20401" y="38343"/>
                </a:lnTo>
                <a:lnTo>
                  <a:pt x="23125" y="40802"/>
                </a:lnTo>
                <a:lnTo>
                  <a:pt x="28692" y="46074"/>
                </a:lnTo>
                <a:lnTo>
                  <a:pt x="31511" y="49766"/>
                </a:lnTo>
                <a:lnTo>
                  <a:pt x="34342" y="54132"/>
                </a:lnTo>
                <a:lnTo>
                  <a:pt x="37183" y="58948"/>
                </a:lnTo>
                <a:lnTo>
                  <a:pt x="40981" y="64063"/>
                </a:lnTo>
                <a:lnTo>
                  <a:pt x="45418" y="69379"/>
                </a:lnTo>
                <a:lnTo>
                  <a:pt x="54476" y="79412"/>
                </a:lnTo>
                <a:lnTo>
                  <a:pt x="61676" y="87047"/>
                </a:lnTo>
                <a:lnTo>
                  <a:pt x="63978" y="90416"/>
                </a:lnTo>
                <a:lnTo>
                  <a:pt x="65512" y="93615"/>
                </a:lnTo>
                <a:lnTo>
                  <a:pt x="66534" y="96700"/>
                </a:lnTo>
                <a:lnTo>
                  <a:pt x="68169" y="98756"/>
                </a:lnTo>
                <a:lnTo>
                  <a:pt x="70212" y="100127"/>
                </a:lnTo>
                <a:lnTo>
                  <a:pt x="72525" y="101041"/>
                </a:lnTo>
                <a:lnTo>
                  <a:pt x="74068" y="102603"/>
                </a:lnTo>
                <a:lnTo>
                  <a:pt x="75097" y="104597"/>
                </a:lnTo>
                <a:lnTo>
                  <a:pt x="77152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7"/>
          <p:cNvSpPr/>
          <p:nvPr/>
        </p:nvSpPr>
        <p:spPr>
          <a:xfrm>
            <a:off x="8330652" y="3394710"/>
            <a:ext cx="98584" cy="162878"/>
          </a:xfrm>
          <a:custGeom>
            <a:avLst/>
            <a:gdLst/>
            <a:ahLst/>
            <a:cxnLst/>
            <a:rect l="0" t="0" r="0" b="0"/>
            <a:pathLst>
              <a:path w="98584" h="162878">
                <a:moveTo>
                  <a:pt x="47538" y="0"/>
                </a:moveTo>
                <a:lnTo>
                  <a:pt x="47538" y="4551"/>
                </a:lnTo>
                <a:lnTo>
                  <a:pt x="46585" y="6844"/>
                </a:lnTo>
                <a:lnTo>
                  <a:pt x="44998" y="9325"/>
                </a:lnTo>
                <a:lnTo>
                  <a:pt x="42987" y="11932"/>
                </a:lnTo>
                <a:lnTo>
                  <a:pt x="40694" y="14622"/>
                </a:lnTo>
                <a:lnTo>
                  <a:pt x="38213" y="17368"/>
                </a:lnTo>
                <a:lnTo>
                  <a:pt x="32915" y="22959"/>
                </a:lnTo>
                <a:lnTo>
                  <a:pt x="27386" y="28619"/>
                </a:lnTo>
                <a:lnTo>
                  <a:pt x="24579" y="30509"/>
                </a:lnTo>
                <a:lnTo>
                  <a:pt x="21754" y="31769"/>
                </a:lnTo>
                <a:lnTo>
                  <a:pt x="18918" y="32609"/>
                </a:lnTo>
                <a:lnTo>
                  <a:pt x="17029" y="34122"/>
                </a:lnTo>
                <a:lnTo>
                  <a:pt x="15768" y="36083"/>
                </a:lnTo>
                <a:lnTo>
                  <a:pt x="14928" y="38343"/>
                </a:lnTo>
                <a:lnTo>
                  <a:pt x="13415" y="39849"/>
                </a:lnTo>
                <a:lnTo>
                  <a:pt x="11455" y="40853"/>
                </a:lnTo>
                <a:lnTo>
                  <a:pt x="6013" y="42465"/>
                </a:lnTo>
                <a:lnTo>
                  <a:pt x="4615" y="42598"/>
                </a:lnTo>
                <a:lnTo>
                  <a:pt x="2730" y="42686"/>
                </a:lnTo>
                <a:lnTo>
                  <a:pt x="520" y="42744"/>
                </a:lnTo>
                <a:lnTo>
                  <a:pt x="0" y="43736"/>
                </a:lnTo>
                <a:lnTo>
                  <a:pt x="606" y="45350"/>
                </a:lnTo>
                <a:lnTo>
                  <a:pt x="1963" y="47378"/>
                </a:lnTo>
                <a:lnTo>
                  <a:pt x="3470" y="52172"/>
                </a:lnTo>
                <a:lnTo>
                  <a:pt x="3871" y="54784"/>
                </a:lnTo>
                <a:lnTo>
                  <a:pt x="5091" y="58430"/>
                </a:lnTo>
                <a:lnTo>
                  <a:pt x="6858" y="62766"/>
                </a:lnTo>
                <a:lnTo>
                  <a:pt x="8989" y="67561"/>
                </a:lnTo>
                <a:lnTo>
                  <a:pt x="10407" y="71710"/>
                </a:lnTo>
                <a:lnTo>
                  <a:pt x="11355" y="75429"/>
                </a:lnTo>
                <a:lnTo>
                  <a:pt x="11986" y="78861"/>
                </a:lnTo>
                <a:lnTo>
                  <a:pt x="13358" y="82101"/>
                </a:lnTo>
                <a:lnTo>
                  <a:pt x="15226" y="85214"/>
                </a:lnTo>
                <a:lnTo>
                  <a:pt x="20518" y="92503"/>
                </a:lnTo>
                <a:lnTo>
                  <a:pt x="21905" y="94054"/>
                </a:lnTo>
                <a:lnTo>
                  <a:pt x="25986" y="98317"/>
                </a:lnTo>
                <a:lnTo>
                  <a:pt x="28407" y="98882"/>
                </a:lnTo>
                <a:lnTo>
                  <a:pt x="30974" y="98306"/>
                </a:lnTo>
                <a:lnTo>
                  <a:pt x="33638" y="96970"/>
                </a:lnTo>
                <a:lnTo>
                  <a:pt x="35414" y="95126"/>
                </a:lnTo>
                <a:lnTo>
                  <a:pt x="36597" y="92945"/>
                </a:lnTo>
                <a:lnTo>
                  <a:pt x="37387" y="90538"/>
                </a:lnTo>
                <a:lnTo>
                  <a:pt x="38865" y="87981"/>
                </a:lnTo>
                <a:lnTo>
                  <a:pt x="40804" y="85324"/>
                </a:lnTo>
                <a:lnTo>
                  <a:pt x="43048" y="82600"/>
                </a:lnTo>
                <a:lnTo>
                  <a:pt x="45497" y="80784"/>
                </a:lnTo>
                <a:lnTo>
                  <a:pt x="48083" y="79573"/>
                </a:lnTo>
                <a:lnTo>
                  <a:pt x="50758" y="78766"/>
                </a:lnTo>
                <a:lnTo>
                  <a:pt x="53495" y="77276"/>
                </a:lnTo>
                <a:lnTo>
                  <a:pt x="56271" y="75329"/>
                </a:lnTo>
                <a:lnTo>
                  <a:pt x="59076" y="73079"/>
                </a:lnTo>
                <a:lnTo>
                  <a:pt x="62849" y="71579"/>
                </a:lnTo>
                <a:lnTo>
                  <a:pt x="67271" y="70580"/>
                </a:lnTo>
                <a:lnTo>
                  <a:pt x="72123" y="69913"/>
                </a:lnTo>
                <a:lnTo>
                  <a:pt x="75358" y="70421"/>
                </a:lnTo>
                <a:lnTo>
                  <a:pt x="77514" y="71712"/>
                </a:lnTo>
                <a:lnTo>
                  <a:pt x="78952" y="73525"/>
                </a:lnTo>
                <a:lnTo>
                  <a:pt x="80863" y="74734"/>
                </a:lnTo>
                <a:lnTo>
                  <a:pt x="83090" y="75540"/>
                </a:lnTo>
                <a:lnTo>
                  <a:pt x="85527" y="76078"/>
                </a:lnTo>
                <a:lnTo>
                  <a:pt x="87151" y="77388"/>
                </a:lnTo>
                <a:lnTo>
                  <a:pt x="88234" y="79215"/>
                </a:lnTo>
                <a:lnTo>
                  <a:pt x="88956" y="81384"/>
                </a:lnTo>
                <a:lnTo>
                  <a:pt x="90389" y="83784"/>
                </a:lnTo>
                <a:lnTo>
                  <a:pt x="92298" y="86336"/>
                </a:lnTo>
                <a:lnTo>
                  <a:pt x="97654" y="92725"/>
                </a:lnTo>
                <a:lnTo>
                  <a:pt x="98386" y="96138"/>
                </a:lnTo>
                <a:lnTo>
                  <a:pt x="98583" y="98382"/>
                </a:lnTo>
                <a:lnTo>
                  <a:pt x="97759" y="101783"/>
                </a:lnTo>
                <a:lnTo>
                  <a:pt x="96259" y="105955"/>
                </a:lnTo>
                <a:lnTo>
                  <a:pt x="94306" y="110642"/>
                </a:lnTo>
                <a:lnTo>
                  <a:pt x="92051" y="114718"/>
                </a:lnTo>
                <a:lnTo>
                  <a:pt x="89596" y="118389"/>
                </a:lnTo>
                <a:lnTo>
                  <a:pt x="87007" y="121788"/>
                </a:lnTo>
                <a:lnTo>
                  <a:pt x="84328" y="125007"/>
                </a:lnTo>
                <a:lnTo>
                  <a:pt x="81590" y="128105"/>
                </a:lnTo>
                <a:lnTo>
                  <a:pt x="78812" y="131124"/>
                </a:lnTo>
                <a:lnTo>
                  <a:pt x="65800" y="144473"/>
                </a:lnTo>
                <a:lnTo>
                  <a:pt x="62570" y="148703"/>
                </a:lnTo>
                <a:lnTo>
                  <a:pt x="60417" y="152475"/>
                </a:lnTo>
                <a:lnTo>
                  <a:pt x="58981" y="155942"/>
                </a:lnTo>
                <a:lnTo>
                  <a:pt x="56119" y="158254"/>
                </a:lnTo>
                <a:lnTo>
                  <a:pt x="52306" y="159795"/>
                </a:lnTo>
                <a:lnTo>
                  <a:pt x="38965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8"/>
          <p:cNvSpPr/>
          <p:nvPr/>
        </p:nvSpPr>
        <p:spPr>
          <a:xfrm>
            <a:off x="8035290" y="4089082"/>
            <a:ext cx="102870" cy="71597"/>
          </a:xfrm>
          <a:custGeom>
            <a:avLst/>
            <a:gdLst/>
            <a:ahLst/>
            <a:cxnLst/>
            <a:rect l="0" t="0" r="0" b="0"/>
            <a:pathLst>
              <a:path w="102870" h="71597">
                <a:moveTo>
                  <a:pt x="0" y="8572"/>
                </a:moveTo>
                <a:lnTo>
                  <a:pt x="0" y="13123"/>
                </a:lnTo>
                <a:lnTo>
                  <a:pt x="952" y="15416"/>
                </a:lnTo>
                <a:lnTo>
                  <a:pt x="2539" y="17898"/>
                </a:lnTo>
                <a:lnTo>
                  <a:pt x="4551" y="20504"/>
                </a:lnTo>
                <a:lnTo>
                  <a:pt x="5891" y="23194"/>
                </a:lnTo>
                <a:lnTo>
                  <a:pt x="6785" y="25941"/>
                </a:lnTo>
                <a:lnTo>
                  <a:pt x="7381" y="28724"/>
                </a:lnTo>
                <a:lnTo>
                  <a:pt x="7777" y="31531"/>
                </a:lnTo>
                <a:lnTo>
                  <a:pt x="8043" y="34356"/>
                </a:lnTo>
                <a:lnTo>
                  <a:pt x="8219" y="37192"/>
                </a:lnTo>
                <a:lnTo>
                  <a:pt x="8415" y="42882"/>
                </a:lnTo>
                <a:lnTo>
                  <a:pt x="8526" y="53981"/>
                </a:lnTo>
                <a:lnTo>
                  <a:pt x="8541" y="58847"/>
                </a:lnTo>
                <a:lnTo>
                  <a:pt x="9505" y="63044"/>
                </a:lnTo>
                <a:lnTo>
                  <a:pt x="11098" y="66794"/>
                </a:lnTo>
                <a:lnTo>
                  <a:pt x="13114" y="70247"/>
                </a:lnTo>
                <a:lnTo>
                  <a:pt x="15410" y="71596"/>
                </a:lnTo>
                <a:lnTo>
                  <a:pt x="17892" y="71544"/>
                </a:lnTo>
                <a:lnTo>
                  <a:pt x="20502" y="70556"/>
                </a:lnTo>
                <a:lnTo>
                  <a:pt x="22239" y="68945"/>
                </a:lnTo>
                <a:lnTo>
                  <a:pt x="23399" y="66918"/>
                </a:lnTo>
                <a:lnTo>
                  <a:pt x="24171" y="64615"/>
                </a:lnTo>
                <a:lnTo>
                  <a:pt x="26592" y="62127"/>
                </a:lnTo>
                <a:lnTo>
                  <a:pt x="30110" y="59515"/>
                </a:lnTo>
                <a:lnTo>
                  <a:pt x="34360" y="56822"/>
                </a:lnTo>
                <a:lnTo>
                  <a:pt x="38147" y="54074"/>
                </a:lnTo>
                <a:lnTo>
                  <a:pt x="41624" y="51289"/>
                </a:lnTo>
                <a:lnTo>
                  <a:pt x="44895" y="48480"/>
                </a:lnTo>
                <a:lnTo>
                  <a:pt x="47074" y="45655"/>
                </a:lnTo>
                <a:lnTo>
                  <a:pt x="48528" y="42820"/>
                </a:lnTo>
                <a:lnTo>
                  <a:pt x="49497" y="39976"/>
                </a:lnTo>
                <a:lnTo>
                  <a:pt x="51096" y="37128"/>
                </a:lnTo>
                <a:lnTo>
                  <a:pt x="53113" y="34277"/>
                </a:lnTo>
                <a:lnTo>
                  <a:pt x="55411" y="31424"/>
                </a:lnTo>
                <a:lnTo>
                  <a:pt x="58849" y="28569"/>
                </a:lnTo>
                <a:lnTo>
                  <a:pt x="63045" y="25714"/>
                </a:lnTo>
                <a:lnTo>
                  <a:pt x="67747" y="22858"/>
                </a:lnTo>
                <a:lnTo>
                  <a:pt x="72787" y="20001"/>
                </a:lnTo>
                <a:lnTo>
                  <a:pt x="83467" y="14287"/>
                </a:lnTo>
                <a:lnTo>
                  <a:pt x="88030" y="12382"/>
                </a:lnTo>
                <a:lnTo>
                  <a:pt x="92024" y="11112"/>
                </a:lnTo>
                <a:lnTo>
                  <a:pt x="95639" y="10266"/>
                </a:lnTo>
                <a:lnTo>
                  <a:pt x="98049" y="8749"/>
                </a:lnTo>
                <a:lnTo>
                  <a:pt x="99656" y="6785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9"/>
          <p:cNvSpPr/>
          <p:nvPr/>
        </p:nvSpPr>
        <p:spPr>
          <a:xfrm>
            <a:off x="8086725" y="4071937"/>
            <a:ext cx="85726" cy="102871"/>
          </a:xfrm>
          <a:custGeom>
            <a:avLst/>
            <a:gdLst/>
            <a:ahLst/>
            <a:cxnLst/>
            <a:rect l="0" t="0" r="0" b="0"/>
            <a:pathLst>
              <a:path w="85726" h="102871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39" y="16110"/>
                </a:lnTo>
                <a:lnTo>
                  <a:pt x="4550" y="19313"/>
                </a:lnTo>
                <a:lnTo>
                  <a:pt x="7797" y="23352"/>
                </a:lnTo>
                <a:lnTo>
                  <a:pt x="11865" y="27951"/>
                </a:lnTo>
                <a:lnTo>
                  <a:pt x="20513" y="37188"/>
                </a:lnTo>
                <a:lnTo>
                  <a:pt x="33826" y="50879"/>
                </a:lnTo>
                <a:lnTo>
                  <a:pt x="36838" y="53922"/>
                </a:lnTo>
                <a:lnTo>
                  <a:pt x="38846" y="56903"/>
                </a:lnTo>
                <a:lnTo>
                  <a:pt x="40185" y="59843"/>
                </a:lnTo>
                <a:lnTo>
                  <a:pt x="41078" y="62755"/>
                </a:lnTo>
                <a:lnTo>
                  <a:pt x="42625" y="65649"/>
                </a:lnTo>
                <a:lnTo>
                  <a:pt x="44608" y="68531"/>
                </a:lnTo>
                <a:lnTo>
                  <a:pt x="46884" y="71405"/>
                </a:lnTo>
                <a:lnTo>
                  <a:pt x="50307" y="74273"/>
                </a:lnTo>
                <a:lnTo>
                  <a:pt x="54492" y="77138"/>
                </a:lnTo>
                <a:lnTo>
                  <a:pt x="59187" y="80001"/>
                </a:lnTo>
                <a:lnTo>
                  <a:pt x="63271" y="82861"/>
                </a:lnTo>
                <a:lnTo>
                  <a:pt x="66946" y="85721"/>
                </a:lnTo>
                <a:lnTo>
                  <a:pt x="75137" y="92603"/>
                </a:lnTo>
                <a:lnTo>
                  <a:pt x="76761" y="93168"/>
                </a:lnTo>
                <a:lnTo>
                  <a:pt x="78796" y="93545"/>
                </a:lnTo>
                <a:lnTo>
                  <a:pt x="81105" y="93795"/>
                </a:lnTo>
                <a:lnTo>
                  <a:pt x="82645" y="94916"/>
                </a:lnTo>
                <a:lnTo>
                  <a:pt x="83671" y="96614"/>
                </a:lnTo>
                <a:lnTo>
                  <a:pt x="85725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0"/>
          <p:cNvSpPr/>
          <p:nvPr/>
        </p:nvSpPr>
        <p:spPr>
          <a:xfrm>
            <a:off x="8138161" y="3969067"/>
            <a:ext cx="102374" cy="128588"/>
          </a:xfrm>
          <a:custGeom>
            <a:avLst/>
            <a:gdLst/>
            <a:ahLst/>
            <a:cxnLst/>
            <a:rect l="0" t="0" r="0" b="0"/>
            <a:pathLst>
              <a:path w="102374" h="128588">
                <a:moveTo>
                  <a:pt x="17144" y="0"/>
                </a:moveTo>
                <a:lnTo>
                  <a:pt x="17144" y="16482"/>
                </a:lnTo>
                <a:lnTo>
                  <a:pt x="16191" y="19561"/>
                </a:lnTo>
                <a:lnTo>
                  <a:pt x="14604" y="21613"/>
                </a:lnTo>
                <a:lnTo>
                  <a:pt x="12592" y="22981"/>
                </a:lnTo>
                <a:lnTo>
                  <a:pt x="11252" y="24846"/>
                </a:lnTo>
                <a:lnTo>
                  <a:pt x="10358" y="27042"/>
                </a:lnTo>
                <a:lnTo>
                  <a:pt x="9763" y="29458"/>
                </a:lnTo>
                <a:lnTo>
                  <a:pt x="8413" y="32973"/>
                </a:lnTo>
                <a:lnTo>
                  <a:pt x="6561" y="37222"/>
                </a:lnTo>
                <a:lnTo>
                  <a:pt x="4374" y="41960"/>
                </a:lnTo>
                <a:lnTo>
                  <a:pt x="2915" y="46071"/>
                </a:lnTo>
                <a:lnTo>
                  <a:pt x="1943" y="49764"/>
                </a:lnTo>
                <a:lnTo>
                  <a:pt x="383" y="57984"/>
                </a:lnTo>
                <a:lnTo>
                  <a:pt x="169" y="61648"/>
                </a:lnTo>
                <a:lnTo>
                  <a:pt x="74" y="66452"/>
                </a:lnTo>
                <a:lnTo>
                  <a:pt x="0" y="97163"/>
                </a:lnTo>
                <a:lnTo>
                  <a:pt x="952" y="99066"/>
                </a:lnTo>
                <a:lnTo>
                  <a:pt x="2539" y="100334"/>
                </a:lnTo>
                <a:lnTo>
                  <a:pt x="4549" y="101179"/>
                </a:lnTo>
                <a:lnTo>
                  <a:pt x="5890" y="102695"/>
                </a:lnTo>
                <a:lnTo>
                  <a:pt x="6784" y="104659"/>
                </a:lnTo>
                <a:lnTo>
                  <a:pt x="7380" y="106920"/>
                </a:lnTo>
                <a:lnTo>
                  <a:pt x="9682" y="108427"/>
                </a:lnTo>
                <a:lnTo>
                  <a:pt x="13122" y="109433"/>
                </a:lnTo>
                <a:lnTo>
                  <a:pt x="17319" y="110103"/>
                </a:lnTo>
                <a:lnTo>
                  <a:pt x="20119" y="109597"/>
                </a:lnTo>
                <a:lnTo>
                  <a:pt x="21985" y="108307"/>
                </a:lnTo>
                <a:lnTo>
                  <a:pt x="25010" y="104334"/>
                </a:lnTo>
                <a:lnTo>
                  <a:pt x="27151" y="101941"/>
                </a:lnTo>
                <a:lnTo>
                  <a:pt x="29531" y="99393"/>
                </a:lnTo>
                <a:lnTo>
                  <a:pt x="31116" y="96742"/>
                </a:lnTo>
                <a:lnTo>
                  <a:pt x="32174" y="94022"/>
                </a:lnTo>
                <a:lnTo>
                  <a:pt x="32879" y="91257"/>
                </a:lnTo>
                <a:lnTo>
                  <a:pt x="34301" y="89413"/>
                </a:lnTo>
                <a:lnTo>
                  <a:pt x="36202" y="88183"/>
                </a:lnTo>
                <a:lnTo>
                  <a:pt x="38422" y="87364"/>
                </a:lnTo>
                <a:lnTo>
                  <a:pt x="40854" y="85865"/>
                </a:lnTo>
                <a:lnTo>
                  <a:pt x="43428" y="83914"/>
                </a:lnTo>
                <a:lnTo>
                  <a:pt x="46096" y="81660"/>
                </a:lnTo>
                <a:lnTo>
                  <a:pt x="48828" y="80157"/>
                </a:lnTo>
                <a:lnTo>
                  <a:pt x="51602" y="79156"/>
                </a:lnTo>
                <a:lnTo>
                  <a:pt x="54404" y="78488"/>
                </a:lnTo>
                <a:lnTo>
                  <a:pt x="58175" y="78043"/>
                </a:lnTo>
                <a:lnTo>
                  <a:pt x="62596" y="77746"/>
                </a:lnTo>
                <a:lnTo>
                  <a:pt x="67447" y="77548"/>
                </a:lnTo>
                <a:lnTo>
                  <a:pt x="70682" y="78369"/>
                </a:lnTo>
                <a:lnTo>
                  <a:pt x="72839" y="79868"/>
                </a:lnTo>
                <a:lnTo>
                  <a:pt x="74277" y="81821"/>
                </a:lnTo>
                <a:lnTo>
                  <a:pt x="76187" y="84075"/>
                </a:lnTo>
                <a:lnTo>
                  <a:pt x="78413" y="86530"/>
                </a:lnTo>
                <a:lnTo>
                  <a:pt x="80850" y="89119"/>
                </a:lnTo>
                <a:lnTo>
                  <a:pt x="83427" y="90845"/>
                </a:lnTo>
                <a:lnTo>
                  <a:pt x="86099" y="91996"/>
                </a:lnTo>
                <a:lnTo>
                  <a:pt x="88830" y="92763"/>
                </a:lnTo>
                <a:lnTo>
                  <a:pt x="91604" y="94227"/>
                </a:lnTo>
                <a:lnTo>
                  <a:pt x="94407" y="96156"/>
                </a:lnTo>
                <a:lnTo>
                  <a:pt x="97227" y="98394"/>
                </a:lnTo>
                <a:lnTo>
                  <a:pt x="99108" y="100838"/>
                </a:lnTo>
                <a:lnTo>
                  <a:pt x="100361" y="103421"/>
                </a:lnTo>
                <a:lnTo>
                  <a:pt x="102373" y="109858"/>
                </a:lnTo>
                <a:lnTo>
                  <a:pt x="101587" y="111339"/>
                </a:lnTo>
                <a:lnTo>
                  <a:pt x="100109" y="113279"/>
                </a:lnTo>
                <a:lnTo>
                  <a:pt x="95445" y="118684"/>
                </a:lnTo>
                <a:lnTo>
                  <a:pt x="92267" y="121963"/>
                </a:lnTo>
                <a:lnTo>
                  <a:pt x="90085" y="124172"/>
                </a:lnTo>
                <a:lnTo>
                  <a:pt x="87679" y="125644"/>
                </a:lnTo>
                <a:lnTo>
                  <a:pt x="85122" y="126625"/>
                </a:lnTo>
                <a:lnTo>
                  <a:pt x="82466" y="127279"/>
                </a:lnTo>
                <a:lnTo>
                  <a:pt x="78789" y="127715"/>
                </a:lnTo>
                <a:lnTo>
                  <a:pt x="74433" y="128006"/>
                </a:lnTo>
                <a:lnTo>
                  <a:pt x="60006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1"/>
          <p:cNvSpPr/>
          <p:nvPr/>
        </p:nvSpPr>
        <p:spPr>
          <a:xfrm>
            <a:off x="6168179" y="4526674"/>
            <a:ext cx="289772" cy="462189"/>
          </a:xfrm>
          <a:custGeom>
            <a:avLst/>
            <a:gdLst/>
            <a:ahLst/>
            <a:cxnLst/>
            <a:rect l="0" t="0" r="0" b="0"/>
            <a:pathLst>
              <a:path w="289772" h="462189">
                <a:moveTo>
                  <a:pt x="289771" y="51041"/>
                </a:moveTo>
                <a:lnTo>
                  <a:pt x="276118" y="46490"/>
                </a:lnTo>
                <a:lnTo>
                  <a:pt x="270191" y="44197"/>
                </a:lnTo>
                <a:lnTo>
                  <a:pt x="264336" y="41716"/>
                </a:lnTo>
                <a:lnTo>
                  <a:pt x="252749" y="36419"/>
                </a:lnTo>
                <a:lnTo>
                  <a:pt x="241249" y="30890"/>
                </a:lnTo>
                <a:lnTo>
                  <a:pt x="235515" y="29034"/>
                </a:lnTo>
                <a:lnTo>
                  <a:pt x="229788" y="27797"/>
                </a:lnTo>
                <a:lnTo>
                  <a:pt x="224064" y="26972"/>
                </a:lnTo>
                <a:lnTo>
                  <a:pt x="215166" y="23516"/>
                </a:lnTo>
                <a:lnTo>
                  <a:pt x="207083" y="18805"/>
                </a:lnTo>
                <a:lnTo>
                  <a:pt x="197140" y="13536"/>
                </a:lnTo>
                <a:lnTo>
                  <a:pt x="191823" y="11750"/>
                </a:lnTo>
                <a:lnTo>
                  <a:pt x="186371" y="10560"/>
                </a:lnTo>
                <a:lnTo>
                  <a:pt x="180833" y="9766"/>
                </a:lnTo>
                <a:lnTo>
                  <a:pt x="172139" y="6344"/>
                </a:lnTo>
                <a:lnTo>
                  <a:pt x="168487" y="4098"/>
                </a:lnTo>
                <a:lnTo>
                  <a:pt x="164148" y="2601"/>
                </a:lnTo>
                <a:lnTo>
                  <a:pt x="159349" y="1602"/>
                </a:lnTo>
                <a:lnTo>
                  <a:pt x="154245" y="937"/>
                </a:lnTo>
                <a:lnTo>
                  <a:pt x="147033" y="493"/>
                </a:lnTo>
                <a:lnTo>
                  <a:pt x="128859" y="0"/>
                </a:lnTo>
                <a:lnTo>
                  <a:pt x="118679" y="821"/>
                </a:lnTo>
                <a:lnTo>
                  <a:pt x="108082" y="2321"/>
                </a:lnTo>
                <a:lnTo>
                  <a:pt x="97207" y="4273"/>
                </a:lnTo>
                <a:lnTo>
                  <a:pt x="89005" y="5575"/>
                </a:lnTo>
                <a:lnTo>
                  <a:pt x="82584" y="6443"/>
                </a:lnTo>
                <a:lnTo>
                  <a:pt x="77352" y="7021"/>
                </a:lnTo>
                <a:lnTo>
                  <a:pt x="71958" y="8360"/>
                </a:lnTo>
                <a:lnTo>
                  <a:pt x="66457" y="10204"/>
                </a:lnTo>
                <a:lnTo>
                  <a:pt x="60885" y="12386"/>
                </a:lnTo>
                <a:lnTo>
                  <a:pt x="52154" y="17351"/>
                </a:lnTo>
                <a:lnTo>
                  <a:pt x="45098" y="22733"/>
                </a:lnTo>
                <a:lnTo>
                  <a:pt x="38787" y="28299"/>
                </a:lnTo>
                <a:lnTo>
                  <a:pt x="29879" y="36788"/>
                </a:lnTo>
                <a:lnTo>
                  <a:pt x="21207" y="49887"/>
                </a:lnTo>
                <a:lnTo>
                  <a:pt x="18336" y="56939"/>
                </a:lnTo>
                <a:lnTo>
                  <a:pt x="15469" y="65450"/>
                </a:lnTo>
                <a:lnTo>
                  <a:pt x="9744" y="84115"/>
                </a:lnTo>
                <a:lnTo>
                  <a:pt x="4024" y="101936"/>
                </a:lnTo>
                <a:lnTo>
                  <a:pt x="2118" y="109735"/>
                </a:lnTo>
                <a:lnTo>
                  <a:pt x="0" y="123482"/>
                </a:lnTo>
                <a:lnTo>
                  <a:pt x="388" y="130768"/>
                </a:lnTo>
                <a:lnTo>
                  <a:pt x="1599" y="138482"/>
                </a:lnTo>
                <a:lnTo>
                  <a:pt x="7854" y="168071"/>
                </a:lnTo>
                <a:lnTo>
                  <a:pt x="10386" y="180496"/>
                </a:lnTo>
                <a:lnTo>
                  <a:pt x="12074" y="191637"/>
                </a:lnTo>
                <a:lnTo>
                  <a:pt x="13200" y="201922"/>
                </a:lnTo>
                <a:lnTo>
                  <a:pt x="13950" y="211635"/>
                </a:lnTo>
                <a:lnTo>
                  <a:pt x="15402" y="220969"/>
                </a:lnTo>
                <a:lnTo>
                  <a:pt x="17324" y="230049"/>
                </a:lnTo>
                <a:lnTo>
                  <a:pt x="27250" y="269704"/>
                </a:lnTo>
                <a:lnTo>
                  <a:pt x="29033" y="279684"/>
                </a:lnTo>
                <a:lnTo>
                  <a:pt x="30220" y="289194"/>
                </a:lnTo>
                <a:lnTo>
                  <a:pt x="31012" y="298392"/>
                </a:lnTo>
                <a:lnTo>
                  <a:pt x="34397" y="315954"/>
                </a:lnTo>
                <a:lnTo>
                  <a:pt x="59150" y="426498"/>
                </a:lnTo>
                <a:lnTo>
                  <a:pt x="60776" y="439458"/>
                </a:lnTo>
                <a:lnTo>
                  <a:pt x="60908" y="449051"/>
                </a:lnTo>
                <a:lnTo>
                  <a:pt x="60043" y="456398"/>
                </a:lnTo>
                <a:lnTo>
                  <a:pt x="58514" y="460344"/>
                </a:lnTo>
                <a:lnTo>
                  <a:pt x="56542" y="462022"/>
                </a:lnTo>
                <a:lnTo>
                  <a:pt x="54275" y="462188"/>
                </a:lnTo>
                <a:lnTo>
                  <a:pt x="51811" y="461347"/>
                </a:lnTo>
                <a:lnTo>
                  <a:pt x="49216" y="459833"/>
                </a:lnTo>
                <a:lnTo>
                  <a:pt x="41168" y="4539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2"/>
          <p:cNvSpPr/>
          <p:nvPr/>
        </p:nvSpPr>
        <p:spPr>
          <a:xfrm>
            <a:off x="6003607" y="4688088"/>
            <a:ext cx="668656" cy="213710"/>
          </a:xfrm>
          <a:custGeom>
            <a:avLst/>
            <a:gdLst/>
            <a:ahLst/>
            <a:cxnLst/>
            <a:rect l="0" t="0" r="0" b="0"/>
            <a:pathLst>
              <a:path w="668656" h="213710">
                <a:moveTo>
                  <a:pt x="0" y="95366"/>
                </a:moveTo>
                <a:lnTo>
                  <a:pt x="18204" y="90816"/>
                </a:lnTo>
                <a:lnTo>
                  <a:pt x="38625" y="87985"/>
                </a:lnTo>
                <a:lnTo>
                  <a:pt x="56742" y="82596"/>
                </a:lnTo>
                <a:lnTo>
                  <a:pt x="86773" y="72241"/>
                </a:lnTo>
                <a:lnTo>
                  <a:pt x="103336" y="66674"/>
                </a:lnTo>
                <a:lnTo>
                  <a:pt x="146929" y="53633"/>
                </a:lnTo>
                <a:lnTo>
                  <a:pt x="165580" y="49447"/>
                </a:lnTo>
                <a:lnTo>
                  <a:pt x="185634" y="45704"/>
                </a:lnTo>
                <a:lnTo>
                  <a:pt x="206624" y="42256"/>
                </a:lnTo>
                <a:lnTo>
                  <a:pt x="228237" y="38052"/>
                </a:lnTo>
                <a:lnTo>
                  <a:pt x="272571" y="28301"/>
                </a:lnTo>
                <a:lnTo>
                  <a:pt x="299824" y="23986"/>
                </a:lnTo>
                <a:lnTo>
                  <a:pt x="330375" y="20157"/>
                </a:lnTo>
                <a:lnTo>
                  <a:pt x="386863" y="14315"/>
                </a:lnTo>
                <a:lnTo>
                  <a:pt x="418320" y="11719"/>
                </a:lnTo>
                <a:lnTo>
                  <a:pt x="436042" y="11979"/>
                </a:lnTo>
                <a:lnTo>
                  <a:pt x="456430" y="13105"/>
                </a:lnTo>
                <a:lnTo>
                  <a:pt x="478594" y="14808"/>
                </a:lnTo>
                <a:lnTo>
                  <a:pt x="495601" y="16700"/>
                </a:lnTo>
                <a:lnTo>
                  <a:pt x="496136" y="17205"/>
                </a:lnTo>
                <a:lnTo>
                  <a:pt x="476462" y="18968"/>
                </a:lnTo>
                <a:lnTo>
                  <a:pt x="461316" y="22677"/>
                </a:lnTo>
                <a:lnTo>
                  <a:pt x="445059" y="27500"/>
                </a:lnTo>
                <a:lnTo>
                  <a:pt x="429262" y="32819"/>
                </a:lnTo>
                <a:lnTo>
                  <a:pt x="415891" y="38357"/>
                </a:lnTo>
                <a:lnTo>
                  <a:pt x="406138" y="43994"/>
                </a:lnTo>
                <a:lnTo>
                  <a:pt x="398628" y="49675"/>
                </a:lnTo>
                <a:lnTo>
                  <a:pt x="392116" y="55374"/>
                </a:lnTo>
                <a:lnTo>
                  <a:pt x="386046" y="61082"/>
                </a:lnTo>
                <a:lnTo>
                  <a:pt x="383094" y="63938"/>
                </a:lnTo>
                <a:lnTo>
                  <a:pt x="380173" y="68699"/>
                </a:lnTo>
                <a:lnTo>
                  <a:pt x="377274" y="74730"/>
                </a:lnTo>
                <a:lnTo>
                  <a:pt x="374389" y="81610"/>
                </a:lnTo>
                <a:lnTo>
                  <a:pt x="371513" y="88100"/>
                </a:lnTo>
                <a:lnTo>
                  <a:pt x="365777" y="100392"/>
                </a:lnTo>
                <a:lnTo>
                  <a:pt x="363866" y="109194"/>
                </a:lnTo>
                <a:lnTo>
                  <a:pt x="362593" y="119825"/>
                </a:lnTo>
                <a:lnTo>
                  <a:pt x="361177" y="141479"/>
                </a:lnTo>
                <a:lnTo>
                  <a:pt x="360548" y="157454"/>
                </a:lnTo>
                <a:lnTo>
                  <a:pt x="361333" y="165333"/>
                </a:lnTo>
                <a:lnTo>
                  <a:pt x="362809" y="173443"/>
                </a:lnTo>
                <a:lnTo>
                  <a:pt x="364745" y="181708"/>
                </a:lnTo>
                <a:lnTo>
                  <a:pt x="366988" y="187217"/>
                </a:lnTo>
                <a:lnTo>
                  <a:pt x="369436" y="190890"/>
                </a:lnTo>
                <a:lnTo>
                  <a:pt x="374696" y="195925"/>
                </a:lnTo>
                <a:lnTo>
                  <a:pt x="388668" y="209738"/>
                </a:lnTo>
                <a:lnTo>
                  <a:pt x="391510" y="211620"/>
                </a:lnTo>
                <a:lnTo>
                  <a:pt x="397207" y="213709"/>
                </a:lnTo>
                <a:lnTo>
                  <a:pt x="400060" y="213314"/>
                </a:lnTo>
                <a:lnTo>
                  <a:pt x="402914" y="212098"/>
                </a:lnTo>
                <a:lnTo>
                  <a:pt x="405769" y="210336"/>
                </a:lnTo>
                <a:lnTo>
                  <a:pt x="411482" y="208376"/>
                </a:lnTo>
                <a:lnTo>
                  <a:pt x="432012" y="202568"/>
                </a:lnTo>
                <a:lnTo>
                  <a:pt x="437551" y="199219"/>
                </a:lnTo>
                <a:lnTo>
                  <a:pt x="442195" y="195082"/>
                </a:lnTo>
                <a:lnTo>
                  <a:pt x="446245" y="190418"/>
                </a:lnTo>
                <a:lnTo>
                  <a:pt x="449896" y="185404"/>
                </a:lnTo>
                <a:lnTo>
                  <a:pt x="453284" y="180157"/>
                </a:lnTo>
                <a:lnTo>
                  <a:pt x="456494" y="174753"/>
                </a:lnTo>
                <a:lnTo>
                  <a:pt x="460539" y="166388"/>
                </a:lnTo>
                <a:lnTo>
                  <a:pt x="465141" y="156050"/>
                </a:lnTo>
                <a:lnTo>
                  <a:pt x="477239" y="127100"/>
                </a:lnTo>
                <a:lnTo>
                  <a:pt x="502613" y="64870"/>
                </a:lnTo>
                <a:lnTo>
                  <a:pt x="513261" y="40220"/>
                </a:lnTo>
                <a:lnTo>
                  <a:pt x="517435" y="31932"/>
                </a:lnTo>
                <a:lnTo>
                  <a:pt x="521169" y="25454"/>
                </a:lnTo>
                <a:lnTo>
                  <a:pt x="524611" y="20183"/>
                </a:lnTo>
                <a:lnTo>
                  <a:pt x="527858" y="14764"/>
                </a:lnTo>
                <a:lnTo>
                  <a:pt x="530976" y="9247"/>
                </a:lnTo>
                <a:lnTo>
                  <a:pt x="534007" y="3663"/>
                </a:lnTo>
                <a:lnTo>
                  <a:pt x="536027" y="894"/>
                </a:lnTo>
                <a:lnTo>
                  <a:pt x="537374" y="0"/>
                </a:lnTo>
                <a:lnTo>
                  <a:pt x="538271" y="356"/>
                </a:lnTo>
                <a:lnTo>
                  <a:pt x="541809" y="5832"/>
                </a:lnTo>
                <a:lnTo>
                  <a:pt x="544087" y="9960"/>
                </a:lnTo>
                <a:lnTo>
                  <a:pt x="545604" y="14616"/>
                </a:lnTo>
                <a:lnTo>
                  <a:pt x="546616" y="19626"/>
                </a:lnTo>
                <a:lnTo>
                  <a:pt x="547290" y="24870"/>
                </a:lnTo>
                <a:lnTo>
                  <a:pt x="549646" y="31224"/>
                </a:lnTo>
                <a:lnTo>
                  <a:pt x="553120" y="38318"/>
                </a:lnTo>
                <a:lnTo>
                  <a:pt x="557342" y="45904"/>
                </a:lnTo>
                <a:lnTo>
                  <a:pt x="560156" y="52867"/>
                </a:lnTo>
                <a:lnTo>
                  <a:pt x="562033" y="59413"/>
                </a:lnTo>
                <a:lnTo>
                  <a:pt x="563283" y="65683"/>
                </a:lnTo>
                <a:lnTo>
                  <a:pt x="566023" y="72720"/>
                </a:lnTo>
                <a:lnTo>
                  <a:pt x="569753" y="80269"/>
                </a:lnTo>
                <a:lnTo>
                  <a:pt x="574145" y="88159"/>
                </a:lnTo>
                <a:lnTo>
                  <a:pt x="579932" y="97229"/>
                </a:lnTo>
                <a:lnTo>
                  <a:pt x="586646" y="107086"/>
                </a:lnTo>
                <a:lnTo>
                  <a:pt x="593980" y="117467"/>
                </a:lnTo>
                <a:lnTo>
                  <a:pt x="599821" y="125340"/>
                </a:lnTo>
                <a:lnTo>
                  <a:pt x="604668" y="131542"/>
                </a:lnTo>
                <a:lnTo>
                  <a:pt x="608852" y="136629"/>
                </a:lnTo>
                <a:lnTo>
                  <a:pt x="613547" y="140972"/>
                </a:lnTo>
                <a:lnTo>
                  <a:pt x="618581" y="144820"/>
                </a:lnTo>
                <a:lnTo>
                  <a:pt x="628302" y="150683"/>
                </a:lnTo>
                <a:lnTo>
                  <a:pt x="635798" y="153290"/>
                </a:lnTo>
                <a:lnTo>
                  <a:pt x="640083" y="153032"/>
                </a:lnTo>
                <a:lnTo>
                  <a:pt x="649924" y="150206"/>
                </a:lnTo>
                <a:lnTo>
                  <a:pt x="658108" y="145775"/>
                </a:lnTo>
                <a:lnTo>
                  <a:pt x="661624" y="143259"/>
                </a:lnTo>
                <a:lnTo>
                  <a:pt x="663968" y="140630"/>
                </a:lnTo>
                <a:lnTo>
                  <a:pt x="665530" y="137925"/>
                </a:lnTo>
                <a:lnTo>
                  <a:pt x="668655" y="129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3"/>
          <p:cNvSpPr/>
          <p:nvPr/>
        </p:nvSpPr>
        <p:spPr>
          <a:xfrm>
            <a:off x="6740842" y="4534852"/>
            <a:ext cx="94299" cy="334328"/>
          </a:xfrm>
          <a:custGeom>
            <a:avLst/>
            <a:gdLst/>
            <a:ahLst/>
            <a:cxnLst/>
            <a:rect l="0" t="0" r="0" b="0"/>
            <a:pathLst>
              <a:path w="94299" h="334328">
                <a:moveTo>
                  <a:pt x="0" y="0"/>
                </a:moveTo>
                <a:lnTo>
                  <a:pt x="0" y="16483"/>
                </a:lnTo>
                <a:lnTo>
                  <a:pt x="953" y="22418"/>
                </a:lnTo>
                <a:lnTo>
                  <a:pt x="2540" y="29233"/>
                </a:lnTo>
                <a:lnTo>
                  <a:pt x="4551" y="36634"/>
                </a:lnTo>
                <a:lnTo>
                  <a:pt x="6844" y="52045"/>
                </a:lnTo>
                <a:lnTo>
                  <a:pt x="11931" y="97109"/>
                </a:lnTo>
                <a:lnTo>
                  <a:pt x="15575" y="116174"/>
                </a:lnTo>
                <a:lnTo>
                  <a:pt x="19908" y="131742"/>
                </a:lnTo>
                <a:lnTo>
                  <a:pt x="24702" y="144978"/>
                </a:lnTo>
                <a:lnTo>
                  <a:pt x="27899" y="156660"/>
                </a:lnTo>
                <a:lnTo>
                  <a:pt x="30029" y="167305"/>
                </a:lnTo>
                <a:lnTo>
                  <a:pt x="31450" y="177259"/>
                </a:lnTo>
                <a:lnTo>
                  <a:pt x="34301" y="191515"/>
                </a:lnTo>
                <a:lnTo>
                  <a:pt x="42550" y="227676"/>
                </a:lnTo>
                <a:lnTo>
                  <a:pt x="46464" y="242271"/>
                </a:lnTo>
                <a:lnTo>
                  <a:pt x="50026" y="253906"/>
                </a:lnTo>
                <a:lnTo>
                  <a:pt x="53353" y="263569"/>
                </a:lnTo>
                <a:lnTo>
                  <a:pt x="55571" y="271915"/>
                </a:lnTo>
                <a:lnTo>
                  <a:pt x="57050" y="279384"/>
                </a:lnTo>
                <a:lnTo>
                  <a:pt x="58036" y="286269"/>
                </a:lnTo>
                <a:lnTo>
                  <a:pt x="60598" y="292763"/>
                </a:lnTo>
                <a:lnTo>
                  <a:pt x="64211" y="298999"/>
                </a:lnTo>
                <a:lnTo>
                  <a:pt x="68525" y="305059"/>
                </a:lnTo>
                <a:lnTo>
                  <a:pt x="71401" y="310053"/>
                </a:lnTo>
                <a:lnTo>
                  <a:pt x="73318" y="314335"/>
                </a:lnTo>
                <a:lnTo>
                  <a:pt x="74597" y="318142"/>
                </a:lnTo>
                <a:lnTo>
                  <a:pt x="76401" y="321632"/>
                </a:lnTo>
                <a:lnTo>
                  <a:pt x="78556" y="324911"/>
                </a:lnTo>
                <a:lnTo>
                  <a:pt x="80946" y="328050"/>
                </a:lnTo>
                <a:lnTo>
                  <a:pt x="83491" y="330143"/>
                </a:lnTo>
                <a:lnTo>
                  <a:pt x="86141" y="331538"/>
                </a:lnTo>
                <a:lnTo>
                  <a:pt x="94298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4"/>
          <p:cNvSpPr/>
          <p:nvPr/>
        </p:nvSpPr>
        <p:spPr>
          <a:xfrm>
            <a:off x="6887550" y="4621103"/>
            <a:ext cx="496231" cy="282321"/>
          </a:xfrm>
          <a:custGeom>
            <a:avLst/>
            <a:gdLst/>
            <a:ahLst/>
            <a:cxnLst/>
            <a:rect l="0" t="0" r="0" b="0"/>
            <a:pathLst>
              <a:path w="496231" h="282321">
                <a:moveTo>
                  <a:pt x="93322" y="8047"/>
                </a:moveTo>
                <a:lnTo>
                  <a:pt x="75118" y="12598"/>
                </a:lnTo>
                <a:lnTo>
                  <a:pt x="61102" y="19912"/>
                </a:lnTo>
                <a:lnTo>
                  <a:pt x="49474" y="28560"/>
                </a:lnTo>
                <a:lnTo>
                  <a:pt x="41132" y="35579"/>
                </a:lnTo>
                <a:lnTo>
                  <a:pt x="36621" y="40689"/>
                </a:lnTo>
                <a:lnTo>
                  <a:pt x="31709" y="46953"/>
                </a:lnTo>
                <a:lnTo>
                  <a:pt x="26529" y="53987"/>
                </a:lnTo>
                <a:lnTo>
                  <a:pt x="15694" y="69422"/>
                </a:lnTo>
                <a:lnTo>
                  <a:pt x="10138" y="77538"/>
                </a:lnTo>
                <a:lnTo>
                  <a:pt x="6433" y="84854"/>
                </a:lnTo>
                <a:lnTo>
                  <a:pt x="3964" y="91637"/>
                </a:lnTo>
                <a:lnTo>
                  <a:pt x="2317" y="98063"/>
                </a:lnTo>
                <a:lnTo>
                  <a:pt x="1220" y="103300"/>
                </a:lnTo>
                <a:lnTo>
                  <a:pt x="0" y="111659"/>
                </a:lnTo>
                <a:lnTo>
                  <a:pt x="628" y="115222"/>
                </a:lnTo>
                <a:lnTo>
                  <a:pt x="3865" y="121720"/>
                </a:lnTo>
                <a:lnTo>
                  <a:pt x="6061" y="123834"/>
                </a:lnTo>
                <a:lnTo>
                  <a:pt x="8478" y="125243"/>
                </a:lnTo>
                <a:lnTo>
                  <a:pt x="13703" y="126809"/>
                </a:lnTo>
                <a:lnTo>
                  <a:pt x="27360" y="127814"/>
                </a:lnTo>
                <a:lnTo>
                  <a:pt x="52670" y="128012"/>
                </a:lnTo>
                <a:lnTo>
                  <a:pt x="66048" y="130580"/>
                </a:lnTo>
                <a:lnTo>
                  <a:pt x="72281" y="132598"/>
                </a:lnTo>
                <a:lnTo>
                  <a:pt x="82153" y="134896"/>
                </a:lnTo>
                <a:lnTo>
                  <a:pt x="108360" y="139990"/>
                </a:lnTo>
                <a:lnTo>
                  <a:pt x="118588" y="142681"/>
                </a:lnTo>
                <a:lnTo>
                  <a:pt x="132491" y="148212"/>
                </a:lnTo>
                <a:lnTo>
                  <a:pt x="139438" y="152925"/>
                </a:lnTo>
                <a:lnTo>
                  <a:pt x="146926" y="158925"/>
                </a:lnTo>
                <a:lnTo>
                  <a:pt x="154775" y="165782"/>
                </a:lnTo>
                <a:lnTo>
                  <a:pt x="160008" y="171306"/>
                </a:lnTo>
                <a:lnTo>
                  <a:pt x="165823" y="179984"/>
                </a:lnTo>
                <a:lnTo>
                  <a:pt x="167373" y="185537"/>
                </a:lnTo>
                <a:lnTo>
                  <a:pt x="168407" y="192096"/>
                </a:lnTo>
                <a:lnTo>
                  <a:pt x="169097" y="199326"/>
                </a:lnTo>
                <a:lnTo>
                  <a:pt x="169556" y="205099"/>
                </a:lnTo>
                <a:lnTo>
                  <a:pt x="169862" y="209900"/>
                </a:lnTo>
                <a:lnTo>
                  <a:pt x="170067" y="214053"/>
                </a:lnTo>
                <a:lnTo>
                  <a:pt x="169251" y="218727"/>
                </a:lnTo>
                <a:lnTo>
                  <a:pt x="167753" y="223748"/>
                </a:lnTo>
                <a:lnTo>
                  <a:pt x="165803" y="229000"/>
                </a:lnTo>
                <a:lnTo>
                  <a:pt x="161096" y="237376"/>
                </a:lnTo>
                <a:lnTo>
                  <a:pt x="155828" y="245225"/>
                </a:lnTo>
                <a:lnTo>
                  <a:pt x="153091" y="249986"/>
                </a:lnTo>
                <a:lnTo>
                  <a:pt x="150313" y="255064"/>
                </a:lnTo>
                <a:lnTo>
                  <a:pt x="142146" y="263248"/>
                </a:lnTo>
                <a:lnTo>
                  <a:pt x="131214" y="270059"/>
                </a:lnTo>
                <a:lnTo>
                  <a:pt x="116830" y="276262"/>
                </a:lnTo>
                <a:lnTo>
                  <a:pt x="103453" y="279653"/>
                </a:lnTo>
                <a:lnTo>
                  <a:pt x="91157" y="281160"/>
                </a:lnTo>
                <a:lnTo>
                  <a:pt x="79342" y="281830"/>
                </a:lnTo>
                <a:lnTo>
                  <a:pt x="66532" y="282208"/>
                </a:lnTo>
                <a:lnTo>
                  <a:pt x="52153" y="282320"/>
                </a:lnTo>
                <a:lnTo>
                  <a:pt x="47778" y="281383"/>
                </a:lnTo>
                <a:lnTo>
                  <a:pt x="40378" y="277802"/>
                </a:lnTo>
                <a:lnTo>
                  <a:pt x="38976" y="275514"/>
                </a:lnTo>
                <a:lnTo>
                  <a:pt x="38993" y="273035"/>
                </a:lnTo>
                <a:lnTo>
                  <a:pt x="41316" y="266765"/>
                </a:lnTo>
                <a:lnTo>
                  <a:pt x="42459" y="266251"/>
                </a:lnTo>
                <a:lnTo>
                  <a:pt x="46269" y="265679"/>
                </a:lnTo>
                <a:lnTo>
                  <a:pt x="53677" y="260345"/>
                </a:lnTo>
                <a:lnTo>
                  <a:pt x="63319" y="252577"/>
                </a:lnTo>
                <a:lnTo>
                  <a:pt x="78506" y="243801"/>
                </a:lnTo>
                <a:lnTo>
                  <a:pt x="90414" y="239825"/>
                </a:lnTo>
                <a:lnTo>
                  <a:pt x="100284" y="235519"/>
                </a:lnTo>
                <a:lnTo>
                  <a:pt x="113562" y="230431"/>
                </a:lnTo>
                <a:lnTo>
                  <a:pt x="121102" y="227740"/>
                </a:lnTo>
                <a:lnTo>
                  <a:pt x="129940" y="224041"/>
                </a:lnTo>
                <a:lnTo>
                  <a:pt x="139641" y="219671"/>
                </a:lnTo>
                <a:lnTo>
                  <a:pt x="164391" y="207829"/>
                </a:lnTo>
                <a:lnTo>
                  <a:pt x="200790" y="189866"/>
                </a:lnTo>
                <a:lnTo>
                  <a:pt x="215450" y="181648"/>
                </a:lnTo>
                <a:lnTo>
                  <a:pt x="227128" y="174263"/>
                </a:lnTo>
                <a:lnTo>
                  <a:pt x="236819" y="167435"/>
                </a:lnTo>
                <a:lnTo>
                  <a:pt x="245184" y="160978"/>
                </a:lnTo>
                <a:lnTo>
                  <a:pt x="252666" y="154769"/>
                </a:lnTo>
                <a:lnTo>
                  <a:pt x="259559" y="148724"/>
                </a:lnTo>
                <a:lnTo>
                  <a:pt x="267964" y="140884"/>
                </a:lnTo>
                <a:lnTo>
                  <a:pt x="297997" y="111646"/>
                </a:lnTo>
                <a:lnTo>
                  <a:pt x="319862" y="89969"/>
                </a:lnTo>
                <a:lnTo>
                  <a:pt x="328169" y="80759"/>
                </a:lnTo>
                <a:lnTo>
                  <a:pt x="334659" y="72714"/>
                </a:lnTo>
                <a:lnTo>
                  <a:pt x="339939" y="65446"/>
                </a:lnTo>
                <a:lnTo>
                  <a:pt x="344410" y="57742"/>
                </a:lnTo>
                <a:lnTo>
                  <a:pt x="348344" y="49750"/>
                </a:lnTo>
                <a:lnTo>
                  <a:pt x="351920" y="41564"/>
                </a:lnTo>
                <a:lnTo>
                  <a:pt x="354303" y="35154"/>
                </a:lnTo>
                <a:lnTo>
                  <a:pt x="355892" y="29928"/>
                </a:lnTo>
                <a:lnTo>
                  <a:pt x="356951" y="25492"/>
                </a:lnTo>
                <a:lnTo>
                  <a:pt x="356705" y="21582"/>
                </a:lnTo>
                <a:lnTo>
                  <a:pt x="355588" y="18022"/>
                </a:lnTo>
                <a:lnTo>
                  <a:pt x="352759" y="11528"/>
                </a:lnTo>
                <a:lnTo>
                  <a:pt x="351503" y="5466"/>
                </a:lnTo>
                <a:lnTo>
                  <a:pt x="350215" y="3469"/>
                </a:lnTo>
                <a:lnTo>
                  <a:pt x="348404" y="2137"/>
                </a:lnTo>
                <a:lnTo>
                  <a:pt x="346244" y="1249"/>
                </a:lnTo>
                <a:lnTo>
                  <a:pt x="338653" y="0"/>
                </a:lnTo>
                <a:lnTo>
                  <a:pt x="330628" y="2248"/>
                </a:lnTo>
                <a:lnTo>
                  <a:pt x="315401" y="8869"/>
                </a:lnTo>
                <a:lnTo>
                  <a:pt x="309954" y="11452"/>
                </a:lnTo>
                <a:lnTo>
                  <a:pt x="305371" y="15079"/>
                </a:lnTo>
                <a:lnTo>
                  <a:pt x="301363" y="19403"/>
                </a:lnTo>
                <a:lnTo>
                  <a:pt x="297739" y="24190"/>
                </a:lnTo>
                <a:lnTo>
                  <a:pt x="288632" y="37129"/>
                </a:lnTo>
                <a:lnTo>
                  <a:pt x="283535" y="44580"/>
                </a:lnTo>
                <a:lnTo>
                  <a:pt x="278234" y="51452"/>
                </a:lnTo>
                <a:lnTo>
                  <a:pt x="272794" y="57938"/>
                </a:lnTo>
                <a:lnTo>
                  <a:pt x="267262" y="64168"/>
                </a:lnTo>
                <a:lnTo>
                  <a:pt x="262622" y="71178"/>
                </a:lnTo>
                <a:lnTo>
                  <a:pt x="258577" y="78710"/>
                </a:lnTo>
                <a:lnTo>
                  <a:pt x="254927" y="86588"/>
                </a:lnTo>
                <a:lnTo>
                  <a:pt x="251541" y="97555"/>
                </a:lnTo>
                <a:lnTo>
                  <a:pt x="248331" y="110581"/>
                </a:lnTo>
                <a:lnTo>
                  <a:pt x="245239" y="124980"/>
                </a:lnTo>
                <a:lnTo>
                  <a:pt x="244130" y="138390"/>
                </a:lnTo>
                <a:lnTo>
                  <a:pt x="244344" y="151140"/>
                </a:lnTo>
                <a:lnTo>
                  <a:pt x="245438" y="163449"/>
                </a:lnTo>
                <a:lnTo>
                  <a:pt x="246168" y="173561"/>
                </a:lnTo>
                <a:lnTo>
                  <a:pt x="246978" y="189876"/>
                </a:lnTo>
                <a:lnTo>
                  <a:pt x="248147" y="196894"/>
                </a:lnTo>
                <a:lnTo>
                  <a:pt x="249879" y="203478"/>
                </a:lnTo>
                <a:lnTo>
                  <a:pt x="251986" y="209771"/>
                </a:lnTo>
                <a:lnTo>
                  <a:pt x="255296" y="214920"/>
                </a:lnTo>
                <a:lnTo>
                  <a:pt x="264053" y="223180"/>
                </a:lnTo>
                <a:lnTo>
                  <a:pt x="274295" y="230026"/>
                </a:lnTo>
                <a:lnTo>
                  <a:pt x="285197" y="236245"/>
                </a:lnTo>
                <a:lnTo>
                  <a:pt x="296392" y="242183"/>
                </a:lnTo>
                <a:lnTo>
                  <a:pt x="307718" y="245457"/>
                </a:lnTo>
                <a:lnTo>
                  <a:pt x="319102" y="246913"/>
                </a:lnTo>
                <a:lnTo>
                  <a:pt x="330511" y="247559"/>
                </a:lnTo>
                <a:lnTo>
                  <a:pt x="344472" y="245307"/>
                </a:lnTo>
                <a:lnTo>
                  <a:pt x="359250" y="241130"/>
                </a:lnTo>
                <a:lnTo>
                  <a:pt x="386799" y="230688"/>
                </a:lnTo>
                <a:lnTo>
                  <a:pt x="394700" y="227912"/>
                </a:lnTo>
                <a:lnTo>
                  <a:pt x="402825" y="224156"/>
                </a:lnTo>
                <a:lnTo>
                  <a:pt x="411100" y="219747"/>
                </a:lnTo>
                <a:lnTo>
                  <a:pt x="419475" y="214902"/>
                </a:lnTo>
                <a:lnTo>
                  <a:pt x="427915" y="210721"/>
                </a:lnTo>
                <a:lnTo>
                  <a:pt x="436399" y="206980"/>
                </a:lnTo>
                <a:lnTo>
                  <a:pt x="444912" y="203534"/>
                </a:lnTo>
                <a:lnTo>
                  <a:pt x="452493" y="199331"/>
                </a:lnTo>
                <a:lnTo>
                  <a:pt x="459452" y="194625"/>
                </a:lnTo>
                <a:lnTo>
                  <a:pt x="465997" y="189582"/>
                </a:lnTo>
                <a:lnTo>
                  <a:pt x="478348" y="181439"/>
                </a:lnTo>
                <a:lnTo>
                  <a:pt x="496230" y="1709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the measure of a complement and a supplement of angle 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t-BR" dirty="0" smtClean="0"/>
              <a:t>6</a:t>
            </a:r>
            <a:r>
              <a:rPr lang="pt-BR" dirty="0"/>
              <a:t>. </a:t>
            </a:r>
            <a:r>
              <a:rPr lang="pt-BR" dirty="0" smtClean="0"/>
              <a:t>m angle A </a:t>
            </a:r>
            <a:r>
              <a:rPr lang="pt-BR" dirty="0"/>
              <a:t>= 20 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7</a:t>
            </a:r>
            <a:r>
              <a:rPr lang="pt-BR" dirty="0"/>
              <a:t>. </a:t>
            </a:r>
            <a:r>
              <a:rPr lang="pt-BR" dirty="0" smtClean="0"/>
              <a:t>m angle A </a:t>
            </a:r>
            <a:r>
              <a:rPr lang="pt-BR" dirty="0"/>
              <a:t>= 75 </a:t>
            </a:r>
            <a:endParaRPr lang="pt-BR" dirty="0" smtClean="0"/>
          </a:p>
          <a:p>
            <a:pPr>
              <a:buNone/>
            </a:pPr>
            <a:r>
              <a:rPr lang="pt-BR" dirty="0" smtClean="0"/>
              <a:t>8</a:t>
            </a:r>
            <a:r>
              <a:rPr lang="pt-BR" dirty="0"/>
              <a:t>. </a:t>
            </a:r>
            <a:r>
              <a:rPr lang="pt-BR" dirty="0" smtClean="0"/>
              <a:t>m angle A </a:t>
            </a:r>
            <a:r>
              <a:rPr lang="pt-BR" dirty="0"/>
              <a:t>= 89</a:t>
            </a:r>
            <a:endParaRPr lang="en-US" dirty="0"/>
          </a:p>
        </p:txBody>
      </p:sp>
      <p:sp>
        <p:nvSpPr>
          <p:cNvPr id="4" name="SMARTPenAnnotation318"/>
          <p:cNvSpPr/>
          <p:nvPr/>
        </p:nvSpPr>
        <p:spPr>
          <a:xfrm>
            <a:off x="7855450" y="291937"/>
            <a:ext cx="205558" cy="386063"/>
          </a:xfrm>
          <a:custGeom>
            <a:avLst/>
            <a:gdLst/>
            <a:ahLst/>
            <a:cxnLst/>
            <a:rect l="0" t="0" r="0" b="0"/>
            <a:pathLst>
              <a:path w="205558" h="386063">
                <a:moveTo>
                  <a:pt x="205557" y="68108"/>
                </a:moveTo>
                <a:lnTo>
                  <a:pt x="205557" y="47118"/>
                </a:lnTo>
                <a:lnTo>
                  <a:pt x="204605" y="45542"/>
                </a:lnTo>
                <a:lnTo>
                  <a:pt x="203017" y="44491"/>
                </a:lnTo>
                <a:lnTo>
                  <a:pt x="201006" y="43791"/>
                </a:lnTo>
                <a:lnTo>
                  <a:pt x="198713" y="41419"/>
                </a:lnTo>
                <a:lnTo>
                  <a:pt x="190935" y="29931"/>
                </a:lnTo>
                <a:lnTo>
                  <a:pt x="185405" y="23200"/>
                </a:lnTo>
                <a:lnTo>
                  <a:pt x="181488" y="18607"/>
                </a:lnTo>
                <a:lnTo>
                  <a:pt x="175493" y="14992"/>
                </a:lnTo>
                <a:lnTo>
                  <a:pt x="166478" y="10211"/>
                </a:lnTo>
                <a:lnTo>
                  <a:pt x="156121" y="4911"/>
                </a:lnTo>
                <a:lnTo>
                  <a:pt x="150692" y="3116"/>
                </a:lnTo>
                <a:lnTo>
                  <a:pt x="145167" y="1920"/>
                </a:lnTo>
                <a:lnTo>
                  <a:pt x="139581" y="1122"/>
                </a:lnTo>
                <a:lnTo>
                  <a:pt x="133949" y="591"/>
                </a:lnTo>
                <a:lnTo>
                  <a:pt x="128292" y="236"/>
                </a:lnTo>
                <a:lnTo>
                  <a:pt x="122614" y="0"/>
                </a:lnTo>
                <a:lnTo>
                  <a:pt x="116925" y="795"/>
                </a:lnTo>
                <a:lnTo>
                  <a:pt x="111226" y="2278"/>
                </a:lnTo>
                <a:lnTo>
                  <a:pt x="105522" y="4218"/>
                </a:lnTo>
                <a:lnTo>
                  <a:pt x="97910" y="6465"/>
                </a:lnTo>
                <a:lnTo>
                  <a:pt x="79292" y="11501"/>
                </a:lnTo>
                <a:lnTo>
                  <a:pt x="71850" y="14177"/>
                </a:lnTo>
                <a:lnTo>
                  <a:pt x="65937" y="16914"/>
                </a:lnTo>
                <a:lnTo>
                  <a:pt x="61041" y="19691"/>
                </a:lnTo>
                <a:lnTo>
                  <a:pt x="55873" y="23447"/>
                </a:lnTo>
                <a:lnTo>
                  <a:pt x="50524" y="27857"/>
                </a:lnTo>
                <a:lnTo>
                  <a:pt x="40450" y="36883"/>
                </a:lnTo>
                <a:lnTo>
                  <a:pt x="32799" y="44070"/>
                </a:lnTo>
                <a:lnTo>
                  <a:pt x="28472" y="50178"/>
                </a:lnTo>
                <a:lnTo>
                  <a:pt x="23683" y="58059"/>
                </a:lnTo>
                <a:lnTo>
                  <a:pt x="14234" y="75072"/>
                </a:lnTo>
                <a:lnTo>
                  <a:pt x="6860" y="88983"/>
                </a:lnTo>
                <a:lnTo>
                  <a:pt x="2947" y="98975"/>
                </a:lnTo>
                <a:lnTo>
                  <a:pt x="1208" y="107544"/>
                </a:lnTo>
                <a:lnTo>
                  <a:pt x="435" y="117702"/>
                </a:lnTo>
                <a:lnTo>
                  <a:pt x="0" y="129581"/>
                </a:lnTo>
                <a:lnTo>
                  <a:pt x="892" y="132902"/>
                </a:lnTo>
                <a:lnTo>
                  <a:pt x="4422" y="139133"/>
                </a:lnTo>
                <a:lnTo>
                  <a:pt x="7649" y="143080"/>
                </a:lnTo>
                <a:lnTo>
                  <a:pt x="11707" y="147617"/>
                </a:lnTo>
                <a:lnTo>
                  <a:pt x="16316" y="152546"/>
                </a:lnTo>
                <a:lnTo>
                  <a:pt x="20341" y="155832"/>
                </a:lnTo>
                <a:lnTo>
                  <a:pt x="23977" y="158023"/>
                </a:lnTo>
                <a:lnTo>
                  <a:pt x="27354" y="159484"/>
                </a:lnTo>
                <a:lnTo>
                  <a:pt x="33645" y="161107"/>
                </a:lnTo>
                <a:lnTo>
                  <a:pt x="36657" y="161540"/>
                </a:lnTo>
                <a:lnTo>
                  <a:pt x="39616" y="160876"/>
                </a:lnTo>
                <a:lnTo>
                  <a:pt x="50239" y="155390"/>
                </a:lnTo>
                <a:lnTo>
                  <a:pt x="56291" y="152966"/>
                </a:lnTo>
                <a:lnTo>
                  <a:pt x="63185" y="150397"/>
                </a:lnTo>
                <a:lnTo>
                  <a:pt x="68732" y="147732"/>
                </a:lnTo>
                <a:lnTo>
                  <a:pt x="73383" y="145003"/>
                </a:lnTo>
                <a:lnTo>
                  <a:pt x="77437" y="142231"/>
                </a:lnTo>
                <a:lnTo>
                  <a:pt x="81091" y="139431"/>
                </a:lnTo>
                <a:lnTo>
                  <a:pt x="84480" y="136611"/>
                </a:lnTo>
                <a:lnTo>
                  <a:pt x="87692" y="133779"/>
                </a:lnTo>
                <a:lnTo>
                  <a:pt x="92690" y="129986"/>
                </a:lnTo>
                <a:lnTo>
                  <a:pt x="105864" y="120692"/>
                </a:lnTo>
                <a:lnTo>
                  <a:pt x="111473" y="115546"/>
                </a:lnTo>
                <a:lnTo>
                  <a:pt x="116164" y="110211"/>
                </a:lnTo>
                <a:lnTo>
                  <a:pt x="120244" y="104749"/>
                </a:lnTo>
                <a:lnTo>
                  <a:pt x="123917" y="99203"/>
                </a:lnTo>
                <a:lnTo>
                  <a:pt x="127318" y="93600"/>
                </a:lnTo>
                <a:lnTo>
                  <a:pt x="133637" y="82295"/>
                </a:lnTo>
                <a:lnTo>
                  <a:pt x="139620" y="70921"/>
                </a:lnTo>
                <a:lnTo>
                  <a:pt x="142550" y="67125"/>
                </a:lnTo>
                <a:lnTo>
                  <a:pt x="145454" y="64595"/>
                </a:lnTo>
                <a:lnTo>
                  <a:pt x="148344" y="62909"/>
                </a:lnTo>
                <a:lnTo>
                  <a:pt x="154094" y="61034"/>
                </a:lnTo>
                <a:lnTo>
                  <a:pt x="156961" y="60535"/>
                </a:lnTo>
                <a:lnTo>
                  <a:pt x="158872" y="61154"/>
                </a:lnTo>
                <a:lnTo>
                  <a:pt x="160146" y="62519"/>
                </a:lnTo>
                <a:lnTo>
                  <a:pt x="160996" y="64382"/>
                </a:lnTo>
                <a:lnTo>
                  <a:pt x="161940" y="68992"/>
                </a:lnTo>
                <a:lnTo>
                  <a:pt x="162472" y="79482"/>
                </a:lnTo>
                <a:lnTo>
                  <a:pt x="162546" y="84263"/>
                </a:lnTo>
                <a:lnTo>
                  <a:pt x="165168" y="94655"/>
                </a:lnTo>
                <a:lnTo>
                  <a:pt x="168557" y="105624"/>
                </a:lnTo>
                <a:lnTo>
                  <a:pt x="170063" y="116849"/>
                </a:lnTo>
                <a:lnTo>
                  <a:pt x="170464" y="128224"/>
                </a:lnTo>
                <a:lnTo>
                  <a:pt x="171197" y="204321"/>
                </a:lnTo>
                <a:lnTo>
                  <a:pt x="171265" y="261879"/>
                </a:lnTo>
                <a:lnTo>
                  <a:pt x="172218" y="268726"/>
                </a:lnTo>
                <a:lnTo>
                  <a:pt x="173806" y="276148"/>
                </a:lnTo>
                <a:lnTo>
                  <a:pt x="175818" y="283954"/>
                </a:lnTo>
                <a:lnTo>
                  <a:pt x="177158" y="291062"/>
                </a:lnTo>
                <a:lnTo>
                  <a:pt x="178052" y="297707"/>
                </a:lnTo>
                <a:lnTo>
                  <a:pt x="178647" y="304041"/>
                </a:lnTo>
                <a:lnTo>
                  <a:pt x="179045" y="316837"/>
                </a:lnTo>
                <a:lnTo>
                  <a:pt x="179793" y="386062"/>
                </a:lnTo>
                <a:lnTo>
                  <a:pt x="179840" y="376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9"/>
          <p:cNvSpPr/>
          <p:nvPr/>
        </p:nvSpPr>
        <p:spPr>
          <a:xfrm>
            <a:off x="8134094" y="300037"/>
            <a:ext cx="226798" cy="342691"/>
          </a:xfrm>
          <a:custGeom>
            <a:avLst/>
            <a:gdLst/>
            <a:ahLst/>
            <a:cxnLst/>
            <a:rect l="0" t="0" r="0" b="0"/>
            <a:pathLst>
              <a:path w="226798" h="342691">
                <a:moveTo>
                  <a:pt x="55500" y="42863"/>
                </a:moveTo>
                <a:lnTo>
                  <a:pt x="55500" y="47413"/>
                </a:lnTo>
                <a:lnTo>
                  <a:pt x="54548" y="49706"/>
                </a:lnTo>
                <a:lnTo>
                  <a:pt x="48656" y="59390"/>
                </a:lnTo>
                <a:lnTo>
                  <a:pt x="46176" y="65310"/>
                </a:lnTo>
                <a:lnTo>
                  <a:pt x="43569" y="72115"/>
                </a:lnTo>
                <a:lnTo>
                  <a:pt x="40879" y="80462"/>
                </a:lnTo>
                <a:lnTo>
                  <a:pt x="38132" y="89836"/>
                </a:lnTo>
                <a:lnTo>
                  <a:pt x="35349" y="99896"/>
                </a:lnTo>
                <a:lnTo>
                  <a:pt x="29717" y="118693"/>
                </a:lnTo>
                <a:lnTo>
                  <a:pt x="26881" y="127706"/>
                </a:lnTo>
                <a:lnTo>
                  <a:pt x="24991" y="135620"/>
                </a:lnTo>
                <a:lnTo>
                  <a:pt x="23732" y="142801"/>
                </a:lnTo>
                <a:lnTo>
                  <a:pt x="22891" y="149493"/>
                </a:lnTo>
                <a:lnTo>
                  <a:pt x="21378" y="156812"/>
                </a:lnTo>
                <a:lnTo>
                  <a:pt x="19418" y="164549"/>
                </a:lnTo>
                <a:lnTo>
                  <a:pt x="17158" y="172564"/>
                </a:lnTo>
                <a:lnTo>
                  <a:pt x="15651" y="180765"/>
                </a:lnTo>
                <a:lnTo>
                  <a:pt x="14647" y="189090"/>
                </a:lnTo>
                <a:lnTo>
                  <a:pt x="13976" y="197498"/>
                </a:lnTo>
                <a:lnTo>
                  <a:pt x="12578" y="207865"/>
                </a:lnTo>
                <a:lnTo>
                  <a:pt x="10693" y="219539"/>
                </a:lnTo>
                <a:lnTo>
                  <a:pt x="8484" y="232084"/>
                </a:lnTo>
                <a:lnTo>
                  <a:pt x="6059" y="244258"/>
                </a:lnTo>
                <a:lnTo>
                  <a:pt x="824" y="267944"/>
                </a:lnTo>
                <a:lnTo>
                  <a:pt x="0" y="278642"/>
                </a:lnTo>
                <a:lnTo>
                  <a:pt x="403" y="288631"/>
                </a:lnTo>
                <a:lnTo>
                  <a:pt x="1623" y="298148"/>
                </a:lnTo>
                <a:lnTo>
                  <a:pt x="3390" y="306398"/>
                </a:lnTo>
                <a:lnTo>
                  <a:pt x="5520" y="313803"/>
                </a:lnTo>
                <a:lnTo>
                  <a:pt x="7894" y="320644"/>
                </a:lnTo>
                <a:lnTo>
                  <a:pt x="13069" y="330786"/>
                </a:lnTo>
                <a:lnTo>
                  <a:pt x="15782" y="334824"/>
                </a:lnTo>
                <a:lnTo>
                  <a:pt x="18544" y="337516"/>
                </a:lnTo>
                <a:lnTo>
                  <a:pt x="21338" y="339311"/>
                </a:lnTo>
                <a:lnTo>
                  <a:pt x="26983" y="341305"/>
                </a:lnTo>
                <a:lnTo>
                  <a:pt x="32666" y="342191"/>
                </a:lnTo>
                <a:lnTo>
                  <a:pt x="38367" y="342585"/>
                </a:lnTo>
                <a:lnTo>
                  <a:pt x="41220" y="342690"/>
                </a:lnTo>
                <a:lnTo>
                  <a:pt x="44075" y="341807"/>
                </a:lnTo>
                <a:lnTo>
                  <a:pt x="49788" y="338287"/>
                </a:lnTo>
                <a:lnTo>
                  <a:pt x="53597" y="336015"/>
                </a:lnTo>
                <a:lnTo>
                  <a:pt x="58041" y="333547"/>
                </a:lnTo>
                <a:lnTo>
                  <a:pt x="62909" y="330950"/>
                </a:lnTo>
                <a:lnTo>
                  <a:pt x="69964" y="326361"/>
                </a:lnTo>
                <a:lnTo>
                  <a:pt x="78479" y="320444"/>
                </a:lnTo>
                <a:lnTo>
                  <a:pt x="87964" y="313642"/>
                </a:lnTo>
                <a:lnTo>
                  <a:pt x="98098" y="305297"/>
                </a:lnTo>
                <a:lnTo>
                  <a:pt x="108664" y="295924"/>
                </a:lnTo>
                <a:lnTo>
                  <a:pt x="130563" y="275349"/>
                </a:lnTo>
                <a:lnTo>
                  <a:pt x="152997" y="253505"/>
                </a:lnTo>
                <a:lnTo>
                  <a:pt x="161456" y="244251"/>
                </a:lnTo>
                <a:lnTo>
                  <a:pt x="168047" y="236176"/>
                </a:lnTo>
                <a:lnTo>
                  <a:pt x="173395" y="228888"/>
                </a:lnTo>
                <a:lnTo>
                  <a:pt x="178864" y="222125"/>
                </a:lnTo>
                <a:lnTo>
                  <a:pt x="184416" y="215711"/>
                </a:lnTo>
                <a:lnTo>
                  <a:pt x="190021" y="209530"/>
                </a:lnTo>
                <a:lnTo>
                  <a:pt x="194712" y="203504"/>
                </a:lnTo>
                <a:lnTo>
                  <a:pt x="198791" y="197582"/>
                </a:lnTo>
                <a:lnTo>
                  <a:pt x="202463" y="191729"/>
                </a:lnTo>
                <a:lnTo>
                  <a:pt x="205862" y="184017"/>
                </a:lnTo>
                <a:lnTo>
                  <a:pt x="209082" y="175065"/>
                </a:lnTo>
                <a:lnTo>
                  <a:pt x="212181" y="165288"/>
                </a:lnTo>
                <a:lnTo>
                  <a:pt x="215199" y="156864"/>
                </a:lnTo>
                <a:lnTo>
                  <a:pt x="218163" y="149344"/>
                </a:lnTo>
                <a:lnTo>
                  <a:pt x="221092" y="142425"/>
                </a:lnTo>
                <a:lnTo>
                  <a:pt x="223045" y="135907"/>
                </a:lnTo>
                <a:lnTo>
                  <a:pt x="224347" y="129657"/>
                </a:lnTo>
                <a:lnTo>
                  <a:pt x="225215" y="123586"/>
                </a:lnTo>
                <a:lnTo>
                  <a:pt x="225793" y="117633"/>
                </a:lnTo>
                <a:lnTo>
                  <a:pt x="226179" y="111760"/>
                </a:lnTo>
                <a:lnTo>
                  <a:pt x="226437" y="105939"/>
                </a:lnTo>
                <a:lnTo>
                  <a:pt x="226722" y="94391"/>
                </a:lnTo>
                <a:lnTo>
                  <a:pt x="226797" y="88645"/>
                </a:lnTo>
                <a:lnTo>
                  <a:pt x="225897" y="83862"/>
                </a:lnTo>
                <a:lnTo>
                  <a:pt x="222354" y="76007"/>
                </a:lnTo>
                <a:lnTo>
                  <a:pt x="217606" y="69341"/>
                </a:lnTo>
                <a:lnTo>
                  <a:pt x="212320" y="63203"/>
                </a:lnTo>
                <a:lnTo>
                  <a:pt x="206796" y="57300"/>
                </a:lnTo>
                <a:lnTo>
                  <a:pt x="203036" y="54393"/>
                </a:lnTo>
                <a:lnTo>
                  <a:pt x="198626" y="51502"/>
                </a:lnTo>
                <a:lnTo>
                  <a:pt x="193780" y="48622"/>
                </a:lnTo>
                <a:lnTo>
                  <a:pt x="189597" y="45750"/>
                </a:lnTo>
                <a:lnTo>
                  <a:pt x="185856" y="42882"/>
                </a:lnTo>
                <a:lnTo>
                  <a:pt x="179159" y="37156"/>
                </a:lnTo>
                <a:lnTo>
                  <a:pt x="173007" y="31436"/>
                </a:lnTo>
                <a:lnTo>
                  <a:pt x="159638" y="18310"/>
                </a:lnTo>
                <a:lnTo>
                  <a:pt x="153500" y="14112"/>
                </a:lnTo>
                <a:lnTo>
                  <a:pt x="146552" y="10360"/>
                </a:lnTo>
                <a:lnTo>
                  <a:pt x="130739" y="3070"/>
                </a:lnTo>
                <a:lnTo>
                  <a:pt x="1155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0"/>
          <p:cNvSpPr/>
          <p:nvPr/>
        </p:nvSpPr>
        <p:spPr>
          <a:xfrm>
            <a:off x="8369617" y="180452"/>
            <a:ext cx="125692" cy="93710"/>
          </a:xfrm>
          <a:custGeom>
            <a:avLst/>
            <a:gdLst/>
            <a:ahLst/>
            <a:cxnLst/>
            <a:rect l="0" t="0" r="0" b="0"/>
            <a:pathLst>
              <a:path w="125692" h="93710">
                <a:moveTo>
                  <a:pt x="68580" y="25288"/>
                </a:moveTo>
                <a:lnTo>
                  <a:pt x="68580" y="10526"/>
                </a:lnTo>
                <a:lnTo>
                  <a:pt x="67628" y="11636"/>
                </a:lnTo>
                <a:lnTo>
                  <a:pt x="66040" y="14282"/>
                </a:lnTo>
                <a:lnTo>
                  <a:pt x="64029" y="17950"/>
                </a:lnTo>
                <a:lnTo>
                  <a:pt x="61736" y="20396"/>
                </a:lnTo>
                <a:lnTo>
                  <a:pt x="59255" y="22027"/>
                </a:lnTo>
                <a:lnTo>
                  <a:pt x="56649" y="23114"/>
                </a:lnTo>
                <a:lnTo>
                  <a:pt x="53958" y="25743"/>
                </a:lnTo>
                <a:lnTo>
                  <a:pt x="51212" y="29401"/>
                </a:lnTo>
                <a:lnTo>
                  <a:pt x="48428" y="33745"/>
                </a:lnTo>
                <a:lnTo>
                  <a:pt x="45621" y="37593"/>
                </a:lnTo>
                <a:lnTo>
                  <a:pt x="42797" y="41111"/>
                </a:lnTo>
                <a:lnTo>
                  <a:pt x="39961" y="44409"/>
                </a:lnTo>
                <a:lnTo>
                  <a:pt x="38071" y="47560"/>
                </a:lnTo>
                <a:lnTo>
                  <a:pt x="36811" y="50614"/>
                </a:lnTo>
                <a:lnTo>
                  <a:pt x="35971" y="53602"/>
                </a:lnTo>
                <a:lnTo>
                  <a:pt x="36363" y="57499"/>
                </a:lnTo>
                <a:lnTo>
                  <a:pt x="37577" y="62002"/>
                </a:lnTo>
                <a:lnTo>
                  <a:pt x="39339" y="66909"/>
                </a:lnTo>
                <a:lnTo>
                  <a:pt x="41467" y="71132"/>
                </a:lnTo>
                <a:lnTo>
                  <a:pt x="43837" y="74901"/>
                </a:lnTo>
                <a:lnTo>
                  <a:pt x="46370" y="78365"/>
                </a:lnTo>
                <a:lnTo>
                  <a:pt x="48058" y="81628"/>
                </a:lnTo>
                <a:lnTo>
                  <a:pt x="49184" y="84755"/>
                </a:lnTo>
                <a:lnTo>
                  <a:pt x="49934" y="87793"/>
                </a:lnTo>
                <a:lnTo>
                  <a:pt x="51387" y="89818"/>
                </a:lnTo>
                <a:lnTo>
                  <a:pt x="53308" y="91168"/>
                </a:lnTo>
                <a:lnTo>
                  <a:pt x="55541" y="92068"/>
                </a:lnTo>
                <a:lnTo>
                  <a:pt x="57983" y="92668"/>
                </a:lnTo>
                <a:lnTo>
                  <a:pt x="60563" y="93068"/>
                </a:lnTo>
                <a:lnTo>
                  <a:pt x="63236" y="93334"/>
                </a:lnTo>
                <a:lnTo>
                  <a:pt x="65969" y="93512"/>
                </a:lnTo>
                <a:lnTo>
                  <a:pt x="68744" y="93630"/>
                </a:lnTo>
                <a:lnTo>
                  <a:pt x="71548" y="93709"/>
                </a:lnTo>
                <a:lnTo>
                  <a:pt x="75321" y="92810"/>
                </a:lnTo>
                <a:lnTo>
                  <a:pt x="79741" y="91257"/>
                </a:lnTo>
                <a:lnTo>
                  <a:pt x="84594" y="89270"/>
                </a:lnTo>
                <a:lnTo>
                  <a:pt x="88781" y="87945"/>
                </a:lnTo>
                <a:lnTo>
                  <a:pt x="92525" y="87062"/>
                </a:lnTo>
                <a:lnTo>
                  <a:pt x="95973" y="86473"/>
                </a:lnTo>
                <a:lnTo>
                  <a:pt x="99224" y="84175"/>
                </a:lnTo>
                <a:lnTo>
                  <a:pt x="102344" y="80738"/>
                </a:lnTo>
                <a:lnTo>
                  <a:pt x="105378" y="76542"/>
                </a:lnTo>
                <a:lnTo>
                  <a:pt x="118747" y="56984"/>
                </a:lnTo>
                <a:lnTo>
                  <a:pt x="122028" y="51181"/>
                </a:lnTo>
                <a:lnTo>
                  <a:pt x="124214" y="46360"/>
                </a:lnTo>
                <a:lnTo>
                  <a:pt x="125672" y="42193"/>
                </a:lnTo>
                <a:lnTo>
                  <a:pt x="125691" y="38463"/>
                </a:lnTo>
                <a:lnTo>
                  <a:pt x="124752" y="35024"/>
                </a:lnTo>
                <a:lnTo>
                  <a:pt x="123173" y="31778"/>
                </a:lnTo>
                <a:lnTo>
                  <a:pt x="120215" y="27710"/>
                </a:lnTo>
                <a:lnTo>
                  <a:pt x="116339" y="23092"/>
                </a:lnTo>
                <a:lnTo>
                  <a:pt x="111849" y="18109"/>
                </a:lnTo>
                <a:lnTo>
                  <a:pt x="107904" y="14787"/>
                </a:lnTo>
                <a:lnTo>
                  <a:pt x="104320" y="12572"/>
                </a:lnTo>
                <a:lnTo>
                  <a:pt x="100979" y="11096"/>
                </a:lnTo>
                <a:lnTo>
                  <a:pt x="92187" y="6915"/>
                </a:lnTo>
                <a:lnTo>
                  <a:pt x="87176" y="4467"/>
                </a:lnTo>
                <a:lnTo>
                  <a:pt x="81929" y="2834"/>
                </a:lnTo>
                <a:lnTo>
                  <a:pt x="76528" y="1746"/>
                </a:lnTo>
                <a:lnTo>
                  <a:pt x="71022" y="1021"/>
                </a:lnTo>
                <a:lnTo>
                  <a:pt x="64492" y="537"/>
                </a:lnTo>
                <a:lnTo>
                  <a:pt x="57283" y="215"/>
                </a:lnTo>
                <a:lnTo>
                  <a:pt x="49618" y="0"/>
                </a:lnTo>
                <a:lnTo>
                  <a:pt x="41652" y="809"/>
                </a:lnTo>
                <a:lnTo>
                  <a:pt x="33482" y="2301"/>
                </a:lnTo>
                <a:lnTo>
                  <a:pt x="25179" y="4248"/>
                </a:lnTo>
                <a:lnTo>
                  <a:pt x="18691" y="5546"/>
                </a:lnTo>
                <a:lnTo>
                  <a:pt x="13413" y="6412"/>
                </a:lnTo>
                <a:lnTo>
                  <a:pt x="0" y="81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1"/>
          <p:cNvSpPr/>
          <p:nvPr/>
        </p:nvSpPr>
        <p:spPr>
          <a:xfrm>
            <a:off x="8181022" y="308610"/>
            <a:ext cx="60009" cy="42863"/>
          </a:xfrm>
          <a:custGeom>
            <a:avLst/>
            <a:gdLst/>
            <a:ahLst/>
            <a:cxnLst/>
            <a:rect l="0" t="0" r="0" b="0"/>
            <a:pathLst>
              <a:path w="60009" h="42863">
                <a:moveTo>
                  <a:pt x="60008" y="0"/>
                </a:moveTo>
                <a:lnTo>
                  <a:pt x="37865" y="7380"/>
                </a:lnTo>
                <a:lnTo>
                  <a:pt x="35720" y="8730"/>
                </a:lnTo>
                <a:lnTo>
                  <a:pt x="33339" y="10582"/>
                </a:lnTo>
                <a:lnTo>
                  <a:pt x="30799" y="12770"/>
                </a:lnTo>
                <a:lnTo>
                  <a:pt x="27201" y="16133"/>
                </a:lnTo>
                <a:lnTo>
                  <a:pt x="18121" y="24950"/>
                </a:lnTo>
                <a:lnTo>
                  <a:pt x="13986" y="28063"/>
                </a:lnTo>
                <a:lnTo>
                  <a:pt x="10278" y="30139"/>
                </a:lnTo>
                <a:lnTo>
                  <a:pt x="6851" y="31522"/>
                </a:lnTo>
                <a:lnTo>
                  <a:pt x="4568" y="33397"/>
                </a:lnTo>
                <a:lnTo>
                  <a:pt x="3045" y="35600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2"/>
          <p:cNvSpPr/>
          <p:nvPr/>
        </p:nvSpPr>
        <p:spPr>
          <a:xfrm>
            <a:off x="3783329" y="737234"/>
            <a:ext cx="34292" cy="205742"/>
          </a:xfrm>
          <a:custGeom>
            <a:avLst/>
            <a:gdLst/>
            <a:ahLst/>
            <a:cxnLst/>
            <a:rect l="0" t="0" r="0" b="0"/>
            <a:pathLst>
              <a:path w="34292" h="205742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5030"/>
                </a:lnTo>
                <a:lnTo>
                  <a:pt x="6786" y="30975"/>
                </a:lnTo>
                <a:lnTo>
                  <a:pt x="7382" y="37795"/>
                </a:lnTo>
                <a:lnTo>
                  <a:pt x="8731" y="43294"/>
                </a:lnTo>
                <a:lnTo>
                  <a:pt x="10584" y="47913"/>
                </a:lnTo>
                <a:lnTo>
                  <a:pt x="12771" y="51945"/>
                </a:lnTo>
                <a:lnTo>
                  <a:pt x="14229" y="56537"/>
                </a:lnTo>
                <a:lnTo>
                  <a:pt x="15201" y="61504"/>
                </a:lnTo>
                <a:lnTo>
                  <a:pt x="15849" y="66721"/>
                </a:lnTo>
                <a:lnTo>
                  <a:pt x="16282" y="72103"/>
                </a:lnTo>
                <a:lnTo>
                  <a:pt x="16570" y="77596"/>
                </a:lnTo>
                <a:lnTo>
                  <a:pt x="16761" y="83164"/>
                </a:lnTo>
                <a:lnTo>
                  <a:pt x="18795" y="98305"/>
                </a:lnTo>
                <a:lnTo>
                  <a:pt x="31874" y="181891"/>
                </a:lnTo>
                <a:lnTo>
                  <a:pt x="32679" y="187936"/>
                </a:lnTo>
                <a:lnTo>
                  <a:pt x="33216" y="192918"/>
                </a:lnTo>
                <a:lnTo>
                  <a:pt x="34291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3"/>
          <p:cNvSpPr/>
          <p:nvPr/>
        </p:nvSpPr>
        <p:spPr>
          <a:xfrm>
            <a:off x="3905079" y="711517"/>
            <a:ext cx="217153" cy="204510"/>
          </a:xfrm>
          <a:custGeom>
            <a:avLst/>
            <a:gdLst/>
            <a:ahLst/>
            <a:cxnLst/>
            <a:rect l="0" t="0" r="0" b="0"/>
            <a:pathLst>
              <a:path w="217153" h="204510">
                <a:moveTo>
                  <a:pt x="75418" y="8573"/>
                </a:moveTo>
                <a:lnTo>
                  <a:pt x="35116" y="28724"/>
                </a:lnTo>
                <a:lnTo>
                  <a:pt x="30452" y="31532"/>
                </a:lnTo>
                <a:lnTo>
                  <a:pt x="26391" y="34356"/>
                </a:lnTo>
                <a:lnTo>
                  <a:pt x="22731" y="37192"/>
                </a:lnTo>
                <a:lnTo>
                  <a:pt x="16124" y="42882"/>
                </a:lnTo>
                <a:lnTo>
                  <a:pt x="13029" y="45733"/>
                </a:lnTo>
                <a:lnTo>
                  <a:pt x="10013" y="49539"/>
                </a:lnTo>
                <a:lnTo>
                  <a:pt x="7049" y="53981"/>
                </a:lnTo>
                <a:lnTo>
                  <a:pt x="0" y="65696"/>
                </a:lnTo>
                <a:lnTo>
                  <a:pt x="375" y="67610"/>
                </a:lnTo>
                <a:lnTo>
                  <a:pt x="3330" y="72276"/>
                </a:lnTo>
                <a:lnTo>
                  <a:pt x="6405" y="74854"/>
                </a:lnTo>
                <a:lnTo>
                  <a:pt x="10359" y="77525"/>
                </a:lnTo>
                <a:lnTo>
                  <a:pt x="14900" y="80259"/>
                </a:lnTo>
                <a:lnTo>
                  <a:pt x="21738" y="82081"/>
                </a:lnTo>
                <a:lnTo>
                  <a:pt x="30106" y="83295"/>
                </a:lnTo>
                <a:lnTo>
                  <a:pt x="39495" y="84105"/>
                </a:lnTo>
                <a:lnTo>
                  <a:pt x="47659" y="84645"/>
                </a:lnTo>
                <a:lnTo>
                  <a:pt x="61811" y="85245"/>
                </a:lnTo>
                <a:lnTo>
                  <a:pt x="71109" y="86358"/>
                </a:lnTo>
                <a:lnTo>
                  <a:pt x="82070" y="88052"/>
                </a:lnTo>
                <a:lnTo>
                  <a:pt x="94140" y="90134"/>
                </a:lnTo>
                <a:lnTo>
                  <a:pt x="105044" y="91522"/>
                </a:lnTo>
                <a:lnTo>
                  <a:pt x="115172" y="92447"/>
                </a:lnTo>
                <a:lnTo>
                  <a:pt x="124780" y="93064"/>
                </a:lnTo>
                <a:lnTo>
                  <a:pt x="133091" y="94428"/>
                </a:lnTo>
                <a:lnTo>
                  <a:pt x="140537" y="96289"/>
                </a:lnTo>
                <a:lnTo>
                  <a:pt x="147406" y="98483"/>
                </a:lnTo>
                <a:lnTo>
                  <a:pt x="153889" y="100898"/>
                </a:lnTo>
                <a:lnTo>
                  <a:pt x="160117" y="103460"/>
                </a:lnTo>
                <a:lnTo>
                  <a:pt x="166174" y="106121"/>
                </a:lnTo>
                <a:lnTo>
                  <a:pt x="177984" y="111617"/>
                </a:lnTo>
                <a:lnTo>
                  <a:pt x="183801" y="114417"/>
                </a:lnTo>
                <a:lnTo>
                  <a:pt x="188631" y="117235"/>
                </a:lnTo>
                <a:lnTo>
                  <a:pt x="192803" y="120067"/>
                </a:lnTo>
                <a:lnTo>
                  <a:pt x="196537" y="122907"/>
                </a:lnTo>
                <a:lnTo>
                  <a:pt x="203226" y="128603"/>
                </a:lnTo>
                <a:lnTo>
                  <a:pt x="206344" y="131455"/>
                </a:lnTo>
                <a:lnTo>
                  <a:pt x="208422" y="134309"/>
                </a:lnTo>
                <a:lnTo>
                  <a:pt x="210731" y="140021"/>
                </a:lnTo>
                <a:lnTo>
                  <a:pt x="216582" y="157693"/>
                </a:lnTo>
                <a:lnTo>
                  <a:pt x="217152" y="164183"/>
                </a:lnTo>
                <a:lnTo>
                  <a:pt x="216580" y="170416"/>
                </a:lnTo>
                <a:lnTo>
                  <a:pt x="215246" y="176475"/>
                </a:lnTo>
                <a:lnTo>
                  <a:pt x="213404" y="180515"/>
                </a:lnTo>
                <a:lnTo>
                  <a:pt x="211224" y="183209"/>
                </a:lnTo>
                <a:lnTo>
                  <a:pt x="206261" y="187154"/>
                </a:lnTo>
                <a:lnTo>
                  <a:pt x="200880" y="192082"/>
                </a:lnTo>
                <a:lnTo>
                  <a:pt x="197160" y="193777"/>
                </a:lnTo>
                <a:lnTo>
                  <a:pt x="192774" y="194907"/>
                </a:lnTo>
                <a:lnTo>
                  <a:pt x="187945" y="195661"/>
                </a:lnTo>
                <a:lnTo>
                  <a:pt x="183774" y="196163"/>
                </a:lnTo>
                <a:lnTo>
                  <a:pt x="180040" y="196498"/>
                </a:lnTo>
                <a:lnTo>
                  <a:pt x="176598" y="196721"/>
                </a:lnTo>
                <a:lnTo>
                  <a:pt x="171447" y="197822"/>
                </a:lnTo>
                <a:lnTo>
                  <a:pt x="165155" y="199509"/>
                </a:lnTo>
                <a:lnTo>
                  <a:pt x="158102" y="201586"/>
                </a:lnTo>
                <a:lnTo>
                  <a:pt x="151496" y="202971"/>
                </a:lnTo>
                <a:lnTo>
                  <a:pt x="145187" y="203894"/>
                </a:lnTo>
                <a:lnTo>
                  <a:pt x="139076" y="204509"/>
                </a:lnTo>
                <a:lnTo>
                  <a:pt x="133096" y="203967"/>
                </a:lnTo>
                <a:lnTo>
                  <a:pt x="127205" y="202653"/>
                </a:lnTo>
                <a:lnTo>
                  <a:pt x="121373" y="200824"/>
                </a:lnTo>
                <a:lnTo>
                  <a:pt x="115580" y="198653"/>
                </a:lnTo>
                <a:lnTo>
                  <a:pt x="109813" y="196253"/>
                </a:lnTo>
                <a:lnTo>
                  <a:pt x="104062" y="193700"/>
                </a:lnTo>
                <a:lnTo>
                  <a:pt x="92594" y="188324"/>
                </a:lnTo>
                <a:lnTo>
                  <a:pt x="86869" y="185557"/>
                </a:lnTo>
                <a:lnTo>
                  <a:pt x="82099" y="182760"/>
                </a:lnTo>
                <a:lnTo>
                  <a:pt x="77967" y="179942"/>
                </a:lnTo>
                <a:lnTo>
                  <a:pt x="74260" y="177111"/>
                </a:lnTo>
                <a:lnTo>
                  <a:pt x="71788" y="174272"/>
                </a:lnTo>
                <a:lnTo>
                  <a:pt x="70141" y="171426"/>
                </a:lnTo>
                <a:lnTo>
                  <a:pt x="69043" y="168577"/>
                </a:lnTo>
                <a:lnTo>
                  <a:pt x="68310" y="164772"/>
                </a:lnTo>
                <a:lnTo>
                  <a:pt x="67822" y="160330"/>
                </a:lnTo>
                <a:lnTo>
                  <a:pt x="67496" y="155464"/>
                </a:lnTo>
                <a:lnTo>
                  <a:pt x="68232" y="151268"/>
                </a:lnTo>
                <a:lnTo>
                  <a:pt x="69674" y="147518"/>
                </a:lnTo>
                <a:lnTo>
                  <a:pt x="71589" y="144065"/>
                </a:lnTo>
                <a:lnTo>
                  <a:pt x="93288" y="107162"/>
                </a:lnTo>
                <a:lnTo>
                  <a:pt x="101776" y="91760"/>
                </a:lnTo>
                <a:lnTo>
                  <a:pt x="105372" y="85938"/>
                </a:lnTo>
                <a:lnTo>
                  <a:pt x="108722" y="81105"/>
                </a:lnTo>
                <a:lnTo>
                  <a:pt x="111909" y="76930"/>
                </a:lnTo>
                <a:lnTo>
                  <a:pt x="114985" y="73194"/>
                </a:lnTo>
                <a:lnTo>
                  <a:pt x="117989" y="69751"/>
                </a:lnTo>
                <a:lnTo>
                  <a:pt x="120943" y="66503"/>
                </a:lnTo>
                <a:lnTo>
                  <a:pt x="123866" y="62433"/>
                </a:lnTo>
                <a:lnTo>
                  <a:pt x="126767" y="57814"/>
                </a:lnTo>
                <a:lnTo>
                  <a:pt x="129653" y="52831"/>
                </a:lnTo>
                <a:lnTo>
                  <a:pt x="132529" y="48555"/>
                </a:lnTo>
                <a:lnTo>
                  <a:pt x="135400" y="44753"/>
                </a:lnTo>
                <a:lnTo>
                  <a:pt x="138266" y="41265"/>
                </a:lnTo>
                <a:lnTo>
                  <a:pt x="140177" y="37988"/>
                </a:lnTo>
                <a:lnTo>
                  <a:pt x="142299" y="31806"/>
                </a:lnTo>
                <a:lnTo>
                  <a:pt x="143243" y="25884"/>
                </a:lnTo>
                <a:lnTo>
                  <a:pt x="143663" y="20076"/>
                </a:lnTo>
                <a:lnTo>
                  <a:pt x="143849" y="14320"/>
                </a:lnTo>
                <a:lnTo>
                  <a:pt x="142946" y="11452"/>
                </a:lnTo>
                <a:lnTo>
                  <a:pt x="141392" y="8587"/>
                </a:lnTo>
                <a:lnTo>
                  <a:pt x="1354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4"/>
          <p:cNvSpPr/>
          <p:nvPr/>
        </p:nvSpPr>
        <p:spPr>
          <a:xfrm>
            <a:off x="4152798" y="685800"/>
            <a:ext cx="186392" cy="197112"/>
          </a:xfrm>
          <a:custGeom>
            <a:avLst/>
            <a:gdLst/>
            <a:ahLst/>
            <a:cxnLst/>
            <a:rect l="0" t="0" r="0" b="0"/>
            <a:pathLst>
              <a:path w="186392" h="197112">
                <a:moveTo>
                  <a:pt x="67729" y="0"/>
                </a:moveTo>
                <a:lnTo>
                  <a:pt x="67729" y="19312"/>
                </a:lnTo>
                <a:lnTo>
                  <a:pt x="66777" y="22400"/>
                </a:lnTo>
                <a:lnTo>
                  <a:pt x="63179" y="28370"/>
                </a:lnTo>
                <a:lnTo>
                  <a:pt x="46696" y="50739"/>
                </a:lnTo>
                <a:lnTo>
                  <a:pt x="42277" y="57638"/>
                </a:lnTo>
                <a:lnTo>
                  <a:pt x="39331" y="63190"/>
                </a:lnTo>
                <a:lnTo>
                  <a:pt x="37367" y="67844"/>
                </a:lnTo>
                <a:lnTo>
                  <a:pt x="35105" y="71899"/>
                </a:lnTo>
                <a:lnTo>
                  <a:pt x="32645" y="75555"/>
                </a:lnTo>
                <a:lnTo>
                  <a:pt x="30052" y="78945"/>
                </a:lnTo>
                <a:lnTo>
                  <a:pt x="27371" y="83110"/>
                </a:lnTo>
                <a:lnTo>
                  <a:pt x="24631" y="87791"/>
                </a:lnTo>
                <a:lnTo>
                  <a:pt x="21852" y="92817"/>
                </a:lnTo>
                <a:lnTo>
                  <a:pt x="8839" y="118094"/>
                </a:lnTo>
                <a:lnTo>
                  <a:pt x="5609" y="127307"/>
                </a:lnTo>
                <a:lnTo>
                  <a:pt x="3456" y="136306"/>
                </a:lnTo>
                <a:lnTo>
                  <a:pt x="2020" y="145163"/>
                </a:lnTo>
                <a:lnTo>
                  <a:pt x="1063" y="152020"/>
                </a:lnTo>
                <a:lnTo>
                  <a:pt x="425" y="157544"/>
                </a:lnTo>
                <a:lnTo>
                  <a:pt x="0" y="162179"/>
                </a:lnTo>
                <a:lnTo>
                  <a:pt x="669" y="167174"/>
                </a:lnTo>
                <a:lnTo>
                  <a:pt x="2067" y="172409"/>
                </a:lnTo>
                <a:lnTo>
                  <a:pt x="3952" y="177804"/>
                </a:lnTo>
                <a:lnTo>
                  <a:pt x="6161" y="182354"/>
                </a:lnTo>
                <a:lnTo>
                  <a:pt x="8586" y="186339"/>
                </a:lnTo>
                <a:lnTo>
                  <a:pt x="11155" y="189948"/>
                </a:lnTo>
                <a:lnTo>
                  <a:pt x="13821" y="192355"/>
                </a:lnTo>
                <a:lnTo>
                  <a:pt x="16550" y="193959"/>
                </a:lnTo>
                <a:lnTo>
                  <a:pt x="22123" y="195741"/>
                </a:lnTo>
                <a:lnTo>
                  <a:pt x="27775" y="196533"/>
                </a:lnTo>
                <a:lnTo>
                  <a:pt x="31568" y="196744"/>
                </a:lnTo>
                <a:lnTo>
                  <a:pt x="40863" y="196979"/>
                </a:lnTo>
                <a:lnTo>
                  <a:pt x="56805" y="197111"/>
                </a:lnTo>
                <a:lnTo>
                  <a:pt x="62352" y="196177"/>
                </a:lnTo>
                <a:lnTo>
                  <a:pt x="67954" y="194602"/>
                </a:lnTo>
                <a:lnTo>
                  <a:pt x="73594" y="192600"/>
                </a:lnTo>
                <a:lnTo>
                  <a:pt x="79259" y="190312"/>
                </a:lnTo>
                <a:lnTo>
                  <a:pt x="84941" y="187835"/>
                </a:lnTo>
                <a:lnTo>
                  <a:pt x="90633" y="185230"/>
                </a:lnTo>
                <a:lnTo>
                  <a:pt x="96334" y="183494"/>
                </a:lnTo>
                <a:lnTo>
                  <a:pt x="102039" y="182337"/>
                </a:lnTo>
                <a:lnTo>
                  <a:pt x="107747" y="181565"/>
                </a:lnTo>
                <a:lnTo>
                  <a:pt x="112505" y="180098"/>
                </a:lnTo>
                <a:lnTo>
                  <a:pt x="116630" y="178168"/>
                </a:lnTo>
                <a:lnTo>
                  <a:pt x="120332" y="175928"/>
                </a:lnTo>
                <a:lnTo>
                  <a:pt x="124705" y="173483"/>
                </a:lnTo>
                <a:lnTo>
                  <a:pt x="134644" y="168226"/>
                </a:lnTo>
                <a:lnTo>
                  <a:pt x="139962" y="164538"/>
                </a:lnTo>
                <a:lnTo>
                  <a:pt x="145412" y="160174"/>
                </a:lnTo>
                <a:lnTo>
                  <a:pt x="150950" y="155360"/>
                </a:lnTo>
                <a:lnTo>
                  <a:pt x="159644" y="147471"/>
                </a:lnTo>
                <a:lnTo>
                  <a:pt x="166683" y="140790"/>
                </a:lnTo>
                <a:lnTo>
                  <a:pt x="172986" y="134646"/>
                </a:lnTo>
                <a:lnTo>
                  <a:pt x="175048" y="130721"/>
                </a:lnTo>
                <a:lnTo>
                  <a:pt x="176423" y="126200"/>
                </a:lnTo>
                <a:lnTo>
                  <a:pt x="177339" y="121281"/>
                </a:lnTo>
                <a:lnTo>
                  <a:pt x="178902" y="116096"/>
                </a:lnTo>
                <a:lnTo>
                  <a:pt x="180897" y="110735"/>
                </a:lnTo>
                <a:lnTo>
                  <a:pt x="183179" y="105255"/>
                </a:lnTo>
                <a:lnTo>
                  <a:pt x="184701" y="98745"/>
                </a:lnTo>
                <a:lnTo>
                  <a:pt x="185715" y="91547"/>
                </a:lnTo>
                <a:lnTo>
                  <a:pt x="186391" y="83891"/>
                </a:lnTo>
                <a:lnTo>
                  <a:pt x="185890" y="77835"/>
                </a:lnTo>
                <a:lnTo>
                  <a:pt x="184603" y="72845"/>
                </a:lnTo>
                <a:lnTo>
                  <a:pt x="182792" y="68566"/>
                </a:lnTo>
                <a:lnTo>
                  <a:pt x="178728" y="63808"/>
                </a:lnTo>
                <a:lnTo>
                  <a:pt x="173161" y="58731"/>
                </a:lnTo>
                <a:lnTo>
                  <a:pt x="166592" y="53441"/>
                </a:lnTo>
                <a:lnTo>
                  <a:pt x="161260" y="49915"/>
                </a:lnTo>
                <a:lnTo>
                  <a:pt x="156753" y="47564"/>
                </a:lnTo>
                <a:lnTo>
                  <a:pt x="152796" y="45997"/>
                </a:lnTo>
                <a:lnTo>
                  <a:pt x="84874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5"/>
          <p:cNvSpPr/>
          <p:nvPr/>
        </p:nvSpPr>
        <p:spPr>
          <a:xfrm>
            <a:off x="4443870" y="660585"/>
            <a:ext cx="110806" cy="85009"/>
          </a:xfrm>
          <a:custGeom>
            <a:avLst/>
            <a:gdLst/>
            <a:ahLst/>
            <a:cxnLst/>
            <a:rect l="0" t="0" r="0" b="0"/>
            <a:pathLst>
              <a:path w="110806" h="85009">
                <a:moveTo>
                  <a:pt x="16687" y="8070"/>
                </a:moveTo>
                <a:lnTo>
                  <a:pt x="4755" y="31933"/>
                </a:lnTo>
                <a:lnTo>
                  <a:pt x="3018" y="36361"/>
                </a:lnTo>
                <a:lnTo>
                  <a:pt x="1859" y="40266"/>
                </a:lnTo>
                <a:lnTo>
                  <a:pt x="1086" y="43821"/>
                </a:lnTo>
                <a:lnTo>
                  <a:pt x="572" y="49049"/>
                </a:lnTo>
                <a:lnTo>
                  <a:pt x="228" y="55392"/>
                </a:lnTo>
                <a:lnTo>
                  <a:pt x="0" y="62478"/>
                </a:lnTo>
                <a:lnTo>
                  <a:pt x="800" y="68154"/>
                </a:lnTo>
                <a:lnTo>
                  <a:pt x="2285" y="72891"/>
                </a:lnTo>
                <a:lnTo>
                  <a:pt x="4229" y="77001"/>
                </a:lnTo>
                <a:lnTo>
                  <a:pt x="6476" y="79742"/>
                </a:lnTo>
                <a:lnTo>
                  <a:pt x="8927" y="81568"/>
                </a:lnTo>
                <a:lnTo>
                  <a:pt x="11514" y="82786"/>
                </a:lnTo>
                <a:lnTo>
                  <a:pt x="15143" y="83598"/>
                </a:lnTo>
                <a:lnTo>
                  <a:pt x="19468" y="84139"/>
                </a:lnTo>
                <a:lnTo>
                  <a:pt x="24256" y="84500"/>
                </a:lnTo>
                <a:lnTo>
                  <a:pt x="28400" y="84741"/>
                </a:lnTo>
                <a:lnTo>
                  <a:pt x="35546" y="85008"/>
                </a:lnTo>
                <a:lnTo>
                  <a:pt x="39736" y="84127"/>
                </a:lnTo>
                <a:lnTo>
                  <a:pt x="44436" y="82587"/>
                </a:lnTo>
                <a:lnTo>
                  <a:pt x="49474" y="80608"/>
                </a:lnTo>
                <a:lnTo>
                  <a:pt x="53785" y="79288"/>
                </a:lnTo>
                <a:lnTo>
                  <a:pt x="57611" y="78409"/>
                </a:lnTo>
                <a:lnTo>
                  <a:pt x="61115" y="77822"/>
                </a:lnTo>
                <a:lnTo>
                  <a:pt x="64404" y="76479"/>
                </a:lnTo>
                <a:lnTo>
                  <a:pt x="67548" y="74631"/>
                </a:lnTo>
                <a:lnTo>
                  <a:pt x="70597" y="72446"/>
                </a:lnTo>
                <a:lnTo>
                  <a:pt x="73582" y="70037"/>
                </a:lnTo>
                <a:lnTo>
                  <a:pt x="76525" y="67479"/>
                </a:lnTo>
                <a:lnTo>
                  <a:pt x="79439" y="64821"/>
                </a:lnTo>
                <a:lnTo>
                  <a:pt x="87756" y="56787"/>
                </a:lnTo>
                <a:lnTo>
                  <a:pt x="104068" y="40659"/>
                </a:lnTo>
                <a:lnTo>
                  <a:pt x="106373" y="37416"/>
                </a:lnTo>
                <a:lnTo>
                  <a:pt x="107911" y="34301"/>
                </a:lnTo>
                <a:lnTo>
                  <a:pt x="108936" y="31272"/>
                </a:lnTo>
                <a:lnTo>
                  <a:pt x="109618" y="28301"/>
                </a:lnTo>
                <a:lnTo>
                  <a:pt x="110074" y="25367"/>
                </a:lnTo>
                <a:lnTo>
                  <a:pt x="110377" y="22459"/>
                </a:lnTo>
                <a:lnTo>
                  <a:pt x="110580" y="19567"/>
                </a:lnTo>
                <a:lnTo>
                  <a:pt x="110715" y="16687"/>
                </a:lnTo>
                <a:lnTo>
                  <a:pt x="110805" y="13815"/>
                </a:lnTo>
                <a:lnTo>
                  <a:pt x="109912" y="10947"/>
                </a:lnTo>
                <a:lnTo>
                  <a:pt x="108365" y="8083"/>
                </a:lnTo>
                <a:lnTo>
                  <a:pt x="106380" y="5221"/>
                </a:lnTo>
                <a:lnTo>
                  <a:pt x="103153" y="3313"/>
                </a:lnTo>
                <a:lnTo>
                  <a:pt x="99096" y="2041"/>
                </a:lnTo>
                <a:lnTo>
                  <a:pt x="94486" y="1193"/>
                </a:lnTo>
                <a:lnTo>
                  <a:pt x="89508" y="628"/>
                </a:lnTo>
                <a:lnTo>
                  <a:pt x="84285" y="251"/>
                </a:lnTo>
                <a:lnTo>
                  <a:pt x="78897" y="0"/>
                </a:lnTo>
                <a:lnTo>
                  <a:pt x="72448" y="785"/>
                </a:lnTo>
                <a:lnTo>
                  <a:pt x="65291" y="2260"/>
                </a:lnTo>
                <a:lnTo>
                  <a:pt x="57662" y="4197"/>
                </a:lnTo>
                <a:lnTo>
                  <a:pt x="51624" y="5488"/>
                </a:lnTo>
                <a:lnTo>
                  <a:pt x="46646" y="6348"/>
                </a:lnTo>
                <a:lnTo>
                  <a:pt x="25259" y="166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6"/>
          <p:cNvSpPr/>
          <p:nvPr/>
        </p:nvSpPr>
        <p:spPr>
          <a:xfrm>
            <a:off x="3649919" y="1586327"/>
            <a:ext cx="244854" cy="247658"/>
          </a:xfrm>
          <a:custGeom>
            <a:avLst/>
            <a:gdLst/>
            <a:ahLst/>
            <a:cxnLst/>
            <a:rect l="0" t="0" r="0" b="0"/>
            <a:pathLst>
              <a:path w="244854" h="247658">
                <a:moveTo>
                  <a:pt x="210563" y="25303"/>
                </a:moveTo>
                <a:lnTo>
                  <a:pt x="195801" y="10541"/>
                </a:lnTo>
                <a:lnTo>
                  <a:pt x="189397" y="6677"/>
                </a:lnTo>
                <a:lnTo>
                  <a:pt x="185022" y="4313"/>
                </a:lnTo>
                <a:lnTo>
                  <a:pt x="177622" y="1686"/>
                </a:lnTo>
                <a:lnTo>
                  <a:pt x="170205" y="519"/>
                </a:lnTo>
                <a:lnTo>
                  <a:pt x="165560" y="208"/>
                </a:lnTo>
                <a:lnTo>
                  <a:pt x="160558" y="0"/>
                </a:lnTo>
                <a:lnTo>
                  <a:pt x="156272" y="814"/>
                </a:lnTo>
                <a:lnTo>
                  <a:pt x="148968" y="4259"/>
                </a:lnTo>
                <a:lnTo>
                  <a:pt x="142547" y="8965"/>
                </a:lnTo>
                <a:lnTo>
                  <a:pt x="135566" y="14231"/>
                </a:lnTo>
                <a:lnTo>
                  <a:pt x="131038" y="16969"/>
                </a:lnTo>
                <a:lnTo>
                  <a:pt x="126114" y="19747"/>
                </a:lnTo>
                <a:lnTo>
                  <a:pt x="119974" y="22551"/>
                </a:lnTo>
                <a:lnTo>
                  <a:pt x="113023" y="25373"/>
                </a:lnTo>
                <a:lnTo>
                  <a:pt x="105531" y="28207"/>
                </a:lnTo>
                <a:lnTo>
                  <a:pt x="98632" y="32002"/>
                </a:lnTo>
                <a:lnTo>
                  <a:pt x="92127" y="36436"/>
                </a:lnTo>
                <a:lnTo>
                  <a:pt x="85885" y="41297"/>
                </a:lnTo>
                <a:lnTo>
                  <a:pt x="79820" y="45491"/>
                </a:lnTo>
                <a:lnTo>
                  <a:pt x="73871" y="49239"/>
                </a:lnTo>
                <a:lnTo>
                  <a:pt x="68000" y="52690"/>
                </a:lnTo>
                <a:lnTo>
                  <a:pt x="63134" y="56896"/>
                </a:lnTo>
                <a:lnTo>
                  <a:pt x="58937" y="61605"/>
                </a:lnTo>
                <a:lnTo>
                  <a:pt x="55186" y="66649"/>
                </a:lnTo>
                <a:lnTo>
                  <a:pt x="50781" y="70964"/>
                </a:lnTo>
                <a:lnTo>
                  <a:pt x="45939" y="74794"/>
                </a:lnTo>
                <a:lnTo>
                  <a:pt x="40806" y="78299"/>
                </a:lnTo>
                <a:lnTo>
                  <a:pt x="36432" y="82541"/>
                </a:lnTo>
                <a:lnTo>
                  <a:pt x="32563" y="87274"/>
                </a:lnTo>
                <a:lnTo>
                  <a:pt x="29032" y="92334"/>
                </a:lnTo>
                <a:lnTo>
                  <a:pt x="17488" y="110657"/>
                </a:lnTo>
                <a:lnTo>
                  <a:pt x="10408" y="122210"/>
                </a:lnTo>
                <a:lnTo>
                  <a:pt x="5689" y="131818"/>
                </a:lnTo>
                <a:lnTo>
                  <a:pt x="2543" y="140128"/>
                </a:lnTo>
                <a:lnTo>
                  <a:pt x="446" y="147573"/>
                </a:lnTo>
                <a:lnTo>
                  <a:pt x="0" y="156346"/>
                </a:lnTo>
                <a:lnTo>
                  <a:pt x="655" y="166005"/>
                </a:lnTo>
                <a:lnTo>
                  <a:pt x="2044" y="176254"/>
                </a:lnTo>
                <a:lnTo>
                  <a:pt x="3923" y="185944"/>
                </a:lnTo>
                <a:lnTo>
                  <a:pt x="6128" y="195262"/>
                </a:lnTo>
                <a:lnTo>
                  <a:pt x="8550" y="204331"/>
                </a:lnTo>
                <a:lnTo>
                  <a:pt x="11118" y="211330"/>
                </a:lnTo>
                <a:lnTo>
                  <a:pt x="13782" y="216948"/>
                </a:lnTo>
                <a:lnTo>
                  <a:pt x="16511" y="221646"/>
                </a:lnTo>
                <a:lnTo>
                  <a:pt x="19282" y="225731"/>
                </a:lnTo>
                <a:lnTo>
                  <a:pt x="24902" y="232810"/>
                </a:lnTo>
                <a:lnTo>
                  <a:pt x="28686" y="236030"/>
                </a:lnTo>
                <a:lnTo>
                  <a:pt x="33114" y="239130"/>
                </a:lnTo>
                <a:lnTo>
                  <a:pt x="37971" y="242149"/>
                </a:lnTo>
                <a:lnTo>
                  <a:pt x="43114" y="244162"/>
                </a:lnTo>
                <a:lnTo>
                  <a:pt x="48448" y="245504"/>
                </a:lnTo>
                <a:lnTo>
                  <a:pt x="53909" y="246398"/>
                </a:lnTo>
                <a:lnTo>
                  <a:pt x="59454" y="246995"/>
                </a:lnTo>
                <a:lnTo>
                  <a:pt x="65056" y="247393"/>
                </a:lnTo>
                <a:lnTo>
                  <a:pt x="70696" y="247657"/>
                </a:lnTo>
                <a:lnTo>
                  <a:pt x="75409" y="246882"/>
                </a:lnTo>
                <a:lnTo>
                  <a:pt x="79503" y="245412"/>
                </a:lnTo>
                <a:lnTo>
                  <a:pt x="83185" y="243480"/>
                </a:lnTo>
                <a:lnTo>
                  <a:pt x="87544" y="242192"/>
                </a:lnTo>
                <a:lnTo>
                  <a:pt x="92355" y="241333"/>
                </a:lnTo>
                <a:lnTo>
                  <a:pt x="97468" y="240760"/>
                </a:lnTo>
                <a:lnTo>
                  <a:pt x="102781" y="239426"/>
                </a:lnTo>
                <a:lnTo>
                  <a:pt x="108229" y="237584"/>
                </a:lnTo>
                <a:lnTo>
                  <a:pt x="113765" y="235404"/>
                </a:lnTo>
                <a:lnTo>
                  <a:pt x="127537" y="230441"/>
                </a:lnTo>
                <a:lnTo>
                  <a:pt x="159661" y="219494"/>
                </a:lnTo>
                <a:lnTo>
                  <a:pt x="181590" y="211305"/>
                </a:lnTo>
                <a:lnTo>
                  <a:pt x="194105" y="206454"/>
                </a:lnTo>
                <a:lnTo>
                  <a:pt x="204353" y="203220"/>
                </a:lnTo>
                <a:lnTo>
                  <a:pt x="213091" y="201064"/>
                </a:lnTo>
                <a:lnTo>
                  <a:pt x="244853" y="188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7"/>
          <p:cNvSpPr/>
          <p:nvPr/>
        </p:nvSpPr>
        <p:spPr>
          <a:xfrm>
            <a:off x="3989070" y="1628775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13652" y="33760"/>
                </a:lnTo>
                <a:lnTo>
                  <a:pt x="19579" y="30127"/>
                </a:lnTo>
                <a:lnTo>
                  <a:pt x="25435" y="26752"/>
                </a:lnTo>
                <a:lnTo>
                  <a:pt x="31244" y="23549"/>
                </a:lnTo>
                <a:lnTo>
                  <a:pt x="48452" y="19510"/>
                </a:lnTo>
                <a:lnTo>
                  <a:pt x="73258" y="14911"/>
                </a:lnTo>
                <a:lnTo>
                  <a:pt x="103131" y="9941"/>
                </a:lnTo>
                <a:lnTo>
                  <a:pt x="125904" y="6627"/>
                </a:lnTo>
                <a:lnTo>
                  <a:pt x="143944" y="4418"/>
                </a:lnTo>
                <a:lnTo>
                  <a:pt x="158827" y="2945"/>
                </a:lnTo>
                <a:lnTo>
                  <a:pt x="170655" y="1963"/>
                </a:lnTo>
                <a:lnTo>
                  <a:pt x="180445" y="1309"/>
                </a:lnTo>
                <a:lnTo>
                  <a:pt x="195450" y="581"/>
                </a:lnTo>
                <a:lnTo>
                  <a:pt x="200785" y="38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8"/>
          <p:cNvSpPr/>
          <p:nvPr/>
        </p:nvSpPr>
        <p:spPr>
          <a:xfrm>
            <a:off x="4083367" y="1680210"/>
            <a:ext cx="248604" cy="33099"/>
          </a:xfrm>
          <a:custGeom>
            <a:avLst/>
            <a:gdLst/>
            <a:ahLst/>
            <a:cxnLst/>
            <a:rect l="0" t="0" r="0" b="0"/>
            <a:pathLst>
              <a:path w="248604" h="33099">
                <a:moveTo>
                  <a:pt x="0" y="25717"/>
                </a:moveTo>
                <a:lnTo>
                  <a:pt x="18203" y="30268"/>
                </a:lnTo>
                <a:lnTo>
                  <a:pt x="25470" y="31608"/>
                </a:lnTo>
                <a:lnTo>
                  <a:pt x="32220" y="32502"/>
                </a:lnTo>
                <a:lnTo>
                  <a:pt x="38625" y="33098"/>
                </a:lnTo>
                <a:lnTo>
                  <a:pt x="45753" y="32543"/>
                </a:lnTo>
                <a:lnTo>
                  <a:pt x="53362" y="31220"/>
                </a:lnTo>
                <a:lnTo>
                  <a:pt x="61292" y="29386"/>
                </a:lnTo>
                <a:lnTo>
                  <a:pt x="95207" y="22253"/>
                </a:lnTo>
                <a:lnTo>
                  <a:pt x="139970" y="14107"/>
                </a:lnTo>
                <a:lnTo>
                  <a:pt x="152368" y="12262"/>
                </a:lnTo>
                <a:lnTo>
                  <a:pt x="162539" y="11032"/>
                </a:lnTo>
                <a:lnTo>
                  <a:pt x="171224" y="10212"/>
                </a:lnTo>
                <a:lnTo>
                  <a:pt x="181777" y="8713"/>
                </a:lnTo>
                <a:lnTo>
                  <a:pt x="193575" y="676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9"/>
          <p:cNvSpPr/>
          <p:nvPr/>
        </p:nvSpPr>
        <p:spPr>
          <a:xfrm>
            <a:off x="4443412" y="1568808"/>
            <a:ext cx="212932" cy="274280"/>
          </a:xfrm>
          <a:custGeom>
            <a:avLst/>
            <a:gdLst/>
            <a:ahLst/>
            <a:cxnLst/>
            <a:rect l="0" t="0" r="0" b="0"/>
            <a:pathLst>
              <a:path w="212932" h="274280">
                <a:moveTo>
                  <a:pt x="0" y="25677"/>
                </a:moveTo>
                <a:lnTo>
                  <a:pt x="13652" y="21126"/>
                </a:lnTo>
                <a:lnTo>
                  <a:pt x="18627" y="19785"/>
                </a:lnTo>
                <a:lnTo>
                  <a:pt x="22895" y="18891"/>
                </a:lnTo>
                <a:lnTo>
                  <a:pt x="26694" y="18296"/>
                </a:lnTo>
                <a:lnTo>
                  <a:pt x="31131" y="16946"/>
                </a:lnTo>
                <a:lnTo>
                  <a:pt x="35994" y="15094"/>
                </a:lnTo>
                <a:lnTo>
                  <a:pt x="41141" y="12906"/>
                </a:lnTo>
                <a:lnTo>
                  <a:pt x="51240" y="10496"/>
                </a:lnTo>
                <a:lnTo>
                  <a:pt x="64639" y="7936"/>
                </a:lnTo>
                <a:lnTo>
                  <a:pt x="80240" y="5277"/>
                </a:lnTo>
                <a:lnTo>
                  <a:pt x="92546" y="3504"/>
                </a:lnTo>
                <a:lnTo>
                  <a:pt x="102655" y="2323"/>
                </a:lnTo>
                <a:lnTo>
                  <a:pt x="111299" y="1535"/>
                </a:lnTo>
                <a:lnTo>
                  <a:pt x="118967" y="1010"/>
                </a:lnTo>
                <a:lnTo>
                  <a:pt x="125984" y="659"/>
                </a:lnTo>
                <a:lnTo>
                  <a:pt x="132567" y="426"/>
                </a:lnTo>
                <a:lnTo>
                  <a:pt x="186032" y="0"/>
                </a:lnTo>
                <a:lnTo>
                  <a:pt x="190696" y="939"/>
                </a:lnTo>
                <a:lnTo>
                  <a:pt x="194759" y="2517"/>
                </a:lnTo>
                <a:lnTo>
                  <a:pt x="198419" y="4522"/>
                </a:lnTo>
                <a:lnTo>
                  <a:pt x="200859" y="6811"/>
                </a:lnTo>
                <a:lnTo>
                  <a:pt x="202486" y="9290"/>
                </a:lnTo>
                <a:lnTo>
                  <a:pt x="205246" y="16488"/>
                </a:lnTo>
                <a:lnTo>
                  <a:pt x="209648" y="29213"/>
                </a:lnTo>
                <a:lnTo>
                  <a:pt x="211203" y="37559"/>
                </a:lnTo>
                <a:lnTo>
                  <a:pt x="212239" y="46933"/>
                </a:lnTo>
                <a:lnTo>
                  <a:pt x="212931" y="56993"/>
                </a:lnTo>
                <a:lnTo>
                  <a:pt x="212439" y="68462"/>
                </a:lnTo>
                <a:lnTo>
                  <a:pt x="211158" y="80870"/>
                </a:lnTo>
                <a:lnTo>
                  <a:pt x="209352" y="93905"/>
                </a:lnTo>
                <a:lnTo>
                  <a:pt x="207195" y="104499"/>
                </a:lnTo>
                <a:lnTo>
                  <a:pt x="204805" y="113468"/>
                </a:lnTo>
                <a:lnTo>
                  <a:pt x="202259" y="121352"/>
                </a:lnTo>
                <a:lnTo>
                  <a:pt x="199610" y="138037"/>
                </a:lnTo>
                <a:lnTo>
                  <a:pt x="196891" y="160591"/>
                </a:lnTo>
                <a:lnTo>
                  <a:pt x="191053" y="219004"/>
                </a:lnTo>
                <a:lnTo>
                  <a:pt x="189688" y="236377"/>
                </a:lnTo>
                <a:lnTo>
                  <a:pt x="189081" y="247274"/>
                </a:lnTo>
                <a:lnTo>
                  <a:pt x="188811" y="255292"/>
                </a:lnTo>
                <a:lnTo>
                  <a:pt x="188595" y="274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0"/>
          <p:cNvSpPr/>
          <p:nvPr/>
        </p:nvSpPr>
        <p:spPr>
          <a:xfrm>
            <a:off x="4752022" y="1543560"/>
            <a:ext cx="237983" cy="281749"/>
          </a:xfrm>
          <a:custGeom>
            <a:avLst/>
            <a:gdLst/>
            <a:ahLst/>
            <a:cxnLst/>
            <a:rect l="0" t="0" r="0" b="0"/>
            <a:pathLst>
              <a:path w="237983" h="281749">
                <a:moveTo>
                  <a:pt x="77153" y="25207"/>
                </a:moveTo>
                <a:lnTo>
                  <a:pt x="65221" y="25207"/>
                </a:lnTo>
                <a:lnTo>
                  <a:pt x="61578" y="28065"/>
                </a:lnTo>
                <a:lnTo>
                  <a:pt x="57245" y="32827"/>
                </a:lnTo>
                <a:lnTo>
                  <a:pt x="52451" y="38859"/>
                </a:lnTo>
                <a:lnTo>
                  <a:pt x="48302" y="43834"/>
                </a:lnTo>
                <a:lnTo>
                  <a:pt x="41153" y="51901"/>
                </a:lnTo>
                <a:lnTo>
                  <a:pt x="37913" y="58243"/>
                </a:lnTo>
                <a:lnTo>
                  <a:pt x="34800" y="66281"/>
                </a:lnTo>
                <a:lnTo>
                  <a:pt x="22960" y="102006"/>
                </a:lnTo>
                <a:lnTo>
                  <a:pt x="20070" y="111649"/>
                </a:lnTo>
                <a:lnTo>
                  <a:pt x="14318" y="132523"/>
                </a:lnTo>
                <a:lnTo>
                  <a:pt x="13355" y="143424"/>
                </a:lnTo>
                <a:lnTo>
                  <a:pt x="13666" y="154501"/>
                </a:lnTo>
                <a:lnTo>
                  <a:pt x="14826" y="165695"/>
                </a:lnTo>
                <a:lnTo>
                  <a:pt x="16551" y="176016"/>
                </a:lnTo>
                <a:lnTo>
                  <a:pt x="18654" y="185754"/>
                </a:lnTo>
                <a:lnTo>
                  <a:pt x="21009" y="195103"/>
                </a:lnTo>
                <a:lnTo>
                  <a:pt x="23531" y="202289"/>
                </a:lnTo>
                <a:lnTo>
                  <a:pt x="26165" y="208031"/>
                </a:lnTo>
                <a:lnTo>
                  <a:pt x="28873" y="212813"/>
                </a:lnTo>
                <a:lnTo>
                  <a:pt x="35441" y="220762"/>
                </a:lnTo>
                <a:lnTo>
                  <a:pt x="44583" y="230825"/>
                </a:lnTo>
                <a:lnTo>
                  <a:pt x="55439" y="242295"/>
                </a:lnTo>
                <a:lnTo>
                  <a:pt x="62677" y="250895"/>
                </a:lnTo>
                <a:lnTo>
                  <a:pt x="67502" y="257581"/>
                </a:lnTo>
                <a:lnTo>
                  <a:pt x="70719" y="262990"/>
                </a:lnTo>
                <a:lnTo>
                  <a:pt x="74768" y="267549"/>
                </a:lnTo>
                <a:lnTo>
                  <a:pt x="79373" y="271541"/>
                </a:lnTo>
                <a:lnTo>
                  <a:pt x="84348" y="275155"/>
                </a:lnTo>
                <a:lnTo>
                  <a:pt x="89570" y="277564"/>
                </a:lnTo>
                <a:lnTo>
                  <a:pt x="94956" y="279170"/>
                </a:lnTo>
                <a:lnTo>
                  <a:pt x="100451" y="280241"/>
                </a:lnTo>
                <a:lnTo>
                  <a:pt x="106972" y="280954"/>
                </a:lnTo>
                <a:lnTo>
                  <a:pt x="114177" y="281430"/>
                </a:lnTo>
                <a:lnTo>
                  <a:pt x="121839" y="281748"/>
                </a:lnTo>
                <a:lnTo>
                  <a:pt x="129803" y="281007"/>
                </a:lnTo>
                <a:lnTo>
                  <a:pt x="137970" y="279560"/>
                </a:lnTo>
                <a:lnTo>
                  <a:pt x="146273" y="277643"/>
                </a:lnTo>
                <a:lnTo>
                  <a:pt x="153713" y="275413"/>
                </a:lnTo>
                <a:lnTo>
                  <a:pt x="160578" y="272973"/>
                </a:lnTo>
                <a:lnTo>
                  <a:pt x="167059" y="270395"/>
                </a:lnTo>
                <a:lnTo>
                  <a:pt x="172333" y="267723"/>
                </a:lnTo>
                <a:lnTo>
                  <a:pt x="176801" y="264989"/>
                </a:lnTo>
                <a:lnTo>
                  <a:pt x="180733" y="262214"/>
                </a:lnTo>
                <a:lnTo>
                  <a:pt x="187641" y="256591"/>
                </a:lnTo>
                <a:lnTo>
                  <a:pt x="193886" y="250917"/>
                </a:lnTo>
                <a:lnTo>
                  <a:pt x="199836" y="245220"/>
                </a:lnTo>
                <a:lnTo>
                  <a:pt x="205656" y="236973"/>
                </a:lnTo>
                <a:lnTo>
                  <a:pt x="208542" y="232107"/>
                </a:lnTo>
                <a:lnTo>
                  <a:pt x="216828" y="219080"/>
                </a:lnTo>
                <a:lnTo>
                  <a:pt x="221704" y="211606"/>
                </a:lnTo>
                <a:lnTo>
                  <a:pt x="225908" y="202813"/>
                </a:lnTo>
                <a:lnTo>
                  <a:pt x="229663" y="193141"/>
                </a:lnTo>
                <a:lnTo>
                  <a:pt x="233119" y="182883"/>
                </a:lnTo>
                <a:lnTo>
                  <a:pt x="235422" y="174139"/>
                </a:lnTo>
                <a:lnTo>
                  <a:pt x="236958" y="166405"/>
                </a:lnTo>
                <a:lnTo>
                  <a:pt x="237982" y="159344"/>
                </a:lnTo>
                <a:lnTo>
                  <a:pt x="237712" y="150827"/>
                </a:lnTo>
                <a:lnTo>
                  <a:pt x="236580" y="141339"/>
                </a:lnTo>
                <a:lnTo>
                  <a:pt x="234873" y="131203"/>
                </a:lnTo>
                <a:lnTo>
                  <a:pt x="233734" y="122541"/>
                </a:lnTo>
                <a:lnTo>
                  <a:pt x="232975" y="114862"/>
                </a:lnTo>
                <a:lnTo>
                  <a:pt x="232469" y="107837"/>
                </a:lnTo>
                <a:lnTo>
                  <a:pt x="231180" y="102201"/>
                </a:lnTo>
                <a:lnTo>
                  <a:pt x="227207" y="93399"/>
                </a:lnTo>
                <a:lnTo>
                  <a:pt x="206782" y="52968"/>
                </a:lnTo>
                <a:lnTo>
                  <a:pt x="202625" y="45619"/>
                </a:lnTo>
                <a:lnTo>
                  <a:pt x="198900" y="39768"/>
                </a:lnTo>
                <a:lnTo>
                  <a:pt x="195465" y="34914"/>
                </a:lnTo>
                <a:lnTo>
                  <a:pt x="191270" y="30726"/>
                </a:lnTo>
                <a:lnTo>
                  <a:pt x="186569" y="26981"/>
                </a:lnTo>
                <a:lnTo>
                  <a:pt x="181529" y="23532"/>
                </a:lnTo>
                <a:lnTo>
                  <a:pt x="177217" y="20281"/>
                </a:lnTo>
                <a:lnTo>
                  <a:pt x="169886" y="14127"/>
                </a:lnTo>
                <a:lnTo>
                  <a:pt x="164692" y="11153"/>
                </a:lnTo>
                <a:lnTo>
                  <a:pt x="158372" y="8218"/>
                </a:lnTo>
                <a:lnTo>
                  <a:pt x="151302" y="5308"/>
                </a:lnTo>
                <a:lnTo>
                  <a:pt x="144683" y="3369"/>
                </a:lnTo>
                <a:lnTo>
                  <a:pt x="138365" y="2076"/>
                </a:lnTo>
                <a:lnTo>
                  <a:pt x="132248" y="1214"/>
                </a:lnTo>
                <a:lnTo>
                  <a:pt x="125313" y="639"/>
                </a:lnTo>
                <a:lnTo>
                  <a:pt x="117832" y="256"/>
                </a:lnTo>
                <a:lnTo>
                  <a:pt x="109987" y="0"/>
                </a:lnTo>
                <a:lnTo>
                  <a:pt x="102852" y="783"/>
                </a:lnTo>
                <a:lnTo>
                  <a:pt x="96190" y="2257"/>
                </a:lnTo>
                <a:lnTo>
                  <a:pt x="89845" y="4192"/>
                </a:lnTo>
                <a:lnTo>
                  <a:pt x="83709" y="6434"/>
                </a:lnTo>
                <a:lnTo>
                  <a:pt x="77713" y="8882"/>
                </a:lnTo>
                <a:lnTo>
                  <a:pt x="71811" y="11466"/>
                </a:lnTo>
                <a:lnTo>
                  <a:pt x="65020" y="14141"/>
                </a:lnTo>
                <a:lnTo>
                  <a:pt x="49852" y="19654"/>
                </a:lnTo>
                <a:lnTo>
                  <a:pt x="43713" y="22457"/>
                </a:lnTo>
                <a:lnTo>
                  <a:pt x="38667" y="25279"/>
                </a:lnTo>
                <a:lnTo>
                  <a:pt x="34350" y="28112"/>
                </a:lnTo>
                <a:lnTo>
                  <a:pt x="29568" y="30954"/>
                </a:lnTo>
                <a:lnTo>
                  <a:pt x="24474" y="33801"/>
                </a:lnTo>
                <a:lnTo>
                  <a:pt x="19173" y="36651"/>
                </a:lnTo>
                <a:lnTo>
                  <a:pt x="14687" y="38552"/>
                </a:lnTo>
                <a:lnTo>
                  <a:pt x="10745" y="39818"/>
                </a:lnTo>
                <a:lnTo>
                  <a:pt x="0" y="42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1"/>
          <p:cNvSpPr/>
          <p:nvPr/>
        </p:nvSpPr>
        <p:spPr>
          <a:xfrm>
            <a:off x="5629725" y="1517530"/>
            <a:ext cx="270347" cy="332780"/>
          </a:xfrm>
          <a:custGeom>
            <a:avLst/>
            <a:gdLst/>
            <a:ahLst/>
            <a:cxnLst/>
            <a:rect l="0" t="0" r="0" b="0"/>
            <a:pathLst>
              <a:path w="270347" h="332780">
                <a:moveTo>
                  <a:pt x="228150" y="34092"/>
                </a:moveTo>
                <a:lnTo>
                  <a:pt x="219048" y="20440"/>
                </a:lnTo>
                <a:lnTo>
                  <a:pt x="212039" y="11197"/>
                </a:lnTo>
                <a:lnTo>
                  <a:pt x="208837" y="7399"/>
                </a:lnTo>
                <a:lnTo>
                  <a:pt x="205749" y="4866"/>
                </a:lnTo>
                <a:lnTo>
                  <a:pt x="202739" y="3178"/>
                </a:lnTo>
                <a:lnTo>
                  <a:pt x="196853" y="1302"/>
                </a:lnTo>
                <a:lnTo>
                  <a:pt x="191062" y="469"/>
                </a:lnTo>
                <a:lnTo>
                  <a:pt x="182774" y="98"/>
                </a:lnTo>
                <a:lnTo>
                  <a:pt x="177897" y="0"/>
                </a:lnTo>
                <a:lnTo>
                  <a:pt x="172740" y="886"/>
                </a:lnTo>
                <a:lnTo>
                  <a:pt x="167397" y="2430"/>
                </a:lnTo>
                <a:lnTo>
                  <a:pt x="161931" y="4411"/>
                </a:lnTo>
                <a:lnTo>
                  <a:pt x="156381" y="6685"/>
                </a:lnTo>
                <a:lnTo>
                  <a:pt x="150777" y="9153"/>
                </a:lnTo>
                <a:lnTo>
                  <a:pt x="145135" y="11751"/>
                </a:lnTo>
                <a:lnTo>
                  <a:pt x="138517" y="14436"/>
                </a:lnTo>
                <a:lnTo>
                  <a:pt x="131247" y="17178"/>
                </a:lnTo>
                <a:lnTo>
                  <a:pt x="123542" y="19958"/>
                </a:lnTo>
                <a:lnTo>
                  <a:pt x="115549" y="23717"/>
                </a:lnTo>
                <a:lnTo>
                  <a:pt x="107363" y="28128"/>
                </a:lnTo>
                <a:lnTo>
                  <a:pt x="99047" y="32973"/>
                </a:lnTo>
                <a:lnTo>
                  <a:pt x="90646" y="37156"/>
                </a:lnTo>
                <a:lnTo>
                  <a:pt x="82188" y="40897"/>
                </a:lnTo>
                <a:lnTo>
                  <a:pt x="73692" y="44344"/>
                </a:lnTo>
                <a:lnTo>
                  <a:pt x="65170" y="48547"/>
                </a:lnTo>
                <a:lnTo>
                  <a:pt x="56632" y="53253"/>
                </a:lnTo>
                <a:lnTo>
                  <a:pt x="48082" y="58296"/>
                </a:lnTo>
                <a:lnTo>
                  <a:pt x="33502" y="66440"/>
                </a:lnTo>
                <a:lnTo>
                  <a:pt x="26947" y="69945"/>
                </a:lnTo>
                <a:lnTo>
                  <a:pt x="20672" y="75139"/>
                </a:lnTo>
                <a:lnTo>
                  <a:pt x="14583" y="81459"/>
                </a:lnTo>
                <a:lnTo>
                  <a:pt x="8620" y="88530"/>
                </a:lnTo>
                <a:lnTo>
                  <a:pt x="1993" y="98927"/>
                </a:lnTo>
                <a:lnTo>
                  <a:pt x="226" y="103033"/>
                </a:lnTo>
                <a:lnTo>
                  <a:pt x="0" y="107675"/>
                </a:lnTo>
                <a:lnTo>
                  <a:pt x="2290" y="117913"/>
                </a:lnTo>
                <a:lnTo>
                  <a:pt x="6482" y="126273"/>
                </a:lnTo>
                <a:lnTo>
                  <a:pt x="8934" y="129836"/>
                </a:lnTo>
                <a:lnTo>
                  <a:pt x="16738" y="136335"/>
                </a:lnTo>
                <a:lnTo>
                  <a:pt x="21486" y="139402"/>
                </a:lnTo>
                <a:lnTo>
                  <a:pt x="26556" y="142398"/>
                </a:lnTo>
                <a:lnTo>
                  <a:pt x="31842" y="145349"/>
                </a:lnTo>
                <a:lnTo>
                  <a:pt x="37270" y="148268"/>
                </a:lnTo>
                <a:lnTo>
                  <a:pt x="46604" y="151167"/>
                </a:lnTo>
                <a:lnTo>
                  <a:pt x="58542" y="154052"/>
                </a:lnTo>
                <a:lnTo>
                  <a:pt x="72215" y="156928"/>
                </a:lnTo>
                <a:lnTo>
                  <a:pt x="87998" y="159798"/>
                </a:lnTo>
                <a:lnTo>
                  <a:pt x="123315" y="165526"/>
                </a:lnTo>
                <a:lnTo>
                  <a:pt x="141115" y="169340"/>
                </a:lnTo>
                <a:lnTo>
                  <a:pt x="158696" y="173787"/>
                </a:lnTo>
                <a:lnTo>
                  <a:pt x="176133" y="178657"/>
                </a:lnTo>
                <a:lnTo>
                  <a:pt x="189662" y="182856"/>
                </a:lnTo>
                <a:lnTo>
                  <a:pt x="200586" y="186608"/>
                </a:lnTo>
                <a:lnTo>
                  <a:pt x="209774" y="190062"/>
                </a:lnTo>
                <a:lnTo>
                  <a:pt x="217804" y="193317"/>
                </a:lnTo>
                <a:lnTo>
                  <a:pt x="225062" y="196439"/>
                </a:lnTo>
                <a:lnTo>
                  <a:pt x="238207" y="202449"/>
                </a:lnTo>
                <a:lnTo>
                  <a:pt x="250400" y="208295"/>
                </a:lnTo>
                <a:lnTo>
                  <a:pt x="255366" y="212140"/>
                </a:lnTo>
                <a:lnTo>
                  <a:pt x="263423" y="221492"/>
                </a:lnTo>
                <a:lnTo>
                  <a:pt x="267639" y="229458"/>
                </a:lnTo>
                <a:lnTo>
                  <a:pt x="269513" y="237127"/>
                </a:lnTo>
                <a:lnTo>
                  <a:pt x="270346" y="246885"/>
                </a:lnTo>
                <a:lnTo>
                  <a:pt x="269616" y="251201"/>
                </a:lnTo>
                <a:lnTo>
                  <a:pt x="266264" y="258538"/>
                </a:lnTo>
                <a:lnTo>
                  <a:pt x="259022" y="272574"/>
                </a:lnTo>
                <a:lnTo>
                  <a:pt x="254446" y="276900"/>
                </a:lnTo>
                <a:lnTo>
                  <a:pt x="248538" y="280736"/>
                </a:lnTo>
                <a:lnTo>
                  <a:pt x="241742" y="284247"/>
                </a:lnTo>
                <a:lnTo>
                  <a:pt x="235306" y="288492"/>
                </a:lnTo>
                <a:lnTo>
                  <a:pt x="229111" y="293227"/>
                </a:lnTo>
                <a:lnTo>
                  <a:pt x="223075" y="298289"/>
                </a:lnTo>
                <a:lnTo>
                  <a:pt x="216194" y="302616"/>
                </a:lnTo>
                <a:lnTo>
                  <a:pt x="208750" y="306453"/>
                </a:lnTo>
                <a:lnTo>
                  <a:pt x="200929" y="309963"/>
                </a:lnTo>
                <a:lnTo>
                  <a:pt x="192857" y="313256"/>
                </a:lnTo>
                <a:lnTo>
                  <a:pt x="184619" y="316404"/>
                </a:lnTo>
                <a:lnTo>
                  <a:pt x="176269" y="319455"/>
                </a:lnTo>
                <a:lnTo>
                  <a:pt x="168798" y="321489"/>
                </a:lnTo>
                <a:lnTo>
                  <a:pt x="161911" y="322845"/>
                </a:lnTo>
                <a:lnTo>
                  <a:pt x="155416" y="323749"/>
                </a:lnTo>
                <a:lnTo>
                  <a:pt x="149180" y="325304"/>
                </a:lnTo>
                <a:lnTo>
                  <a:pt x="143119" y="327294"/>
                </a:lnTo>
                <a:lnTo>
                  <a:pt x="137172" y="329572"/>
                </a:lnTo>
                <a:lnTo>
                  <a:pt x="130350" y="331091"/>
                </a:lnTo>
                <a:lnTo>
                  <a:pt x="122945" y="332104"/>
                </a:lnTo>
                <a:lnTo>
                  <a:pt x="115151" y="332779"/>
                </a:lnTo>
                <a:lnTo>
                  <a:pt x="109002" y="332277"/>
                </a:lnTo>
                <a:lnTo>
                  <a:pt x="103950" y="330989"/>
                </a:lnTo>
                <a:lnTo>
                  <a:pt x="99630" y="329179"/>
                </a:lnTo>
                <a:lnTo>
                  <a:pt x="94845" y="327971"/>
                </a:lnTo>
                <a:lnTo>
                  <a:pt x="89750" y="327167"/>
                </a:lnTo>
                <a:lnTo>
                  <a:pt x="84448" y="326630"/>
                </a:lnTo>
                <a:lnTo>
                  <a:pt x="80914" y="325320"/>
                </a:lnTo>
                <a:lnTo>
                  <a:pt x="78557" y="323494"/>
                </a:lnTo>
                <a:lnTo>
                  <a:pt x="70225" y="313720"/>
                </a:lnTo>
                <a:lnTo>
                  <a:pt x="68574" y="310998"/>
                </a:lnTo>
                <a:lnTo>
                  <a:pt x="67473" y="308231"/>
                </a:lnTo>
                <a:lnTo>
                  <a:pt x="65272" y="2912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2"/>
          <p:cNvSpPr/>
          <p:nvPr/>
        </p:nvSpPr>
        <p:spPr>
          <a:xfrm>
            <a:off x="6003607" y="1641216"/>
            <a:ext cx="197169" cy="13277"/>
          </a:xfrm>
          <a:custGeom>
            <a:avLst/>
            <a:gdLst/>
            <a:ahLst/>
            <a:cxnLst/>
            <a:rect l="0" t="0" r="0" b="0"/>
            <a:pathLst>
              <a:path w="197169" h="13277">
                <a:moveTo>
                  <a:pt x="0" y="13276"/>
                </a:moveTo>
                <a:lnTo>
                  <a:pt x="13652" y="8725"/>
                </a:lnTo>
                <a:lnTo>
                  <a:pt x="20532" y="7385"/>
                </a:lnTo>
                <a:lnTo>
                  <a:pt x="27975" y="6491"/>
                </a:lnTo>
                <a:lnTo>
                  <a:pt x="35795" y="5895"/>
                </a:lnTo>
                <a:lnTo>
                  <a:pt x="92309" y="506"/>
                </a:lnTo>
                <a:lnTo>
                  <a:pt x="112022" y="0"/>
                </a:lnTo>
                <a:lnTo>
                  <a:pt x="129926" y="615"/>
                </a:lnTo>
                <a:lnTo>
                  <a:pt x="158710" y="2887"/>
                </a:lnTo>
                <a:lnTo>
                  <a:pt x="174678" y="3896"/>
                </a:lnTo>
                <a:lnTo>
                  <a:pt x="184950" y="4345"/>
                </a:lnTo>
                <a:lnTo>
                  <a:pt x="189023" y="4464"/>
                </a:lnTo>
                <a:lnTo>
                  <a:pt x="191738" y="5497"/>
                </a:lnTo>
                <a:lnTo>
                  <a:pt x="193547" y="7137"/>
                </a:lnTo>
                <a:lnTo>
                  <a:pt x="197168" y="13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3"/>
          <p:cNvSpPr/>
          <p:nvPr/>
        </p:nvSpPr>
        <p:spPr>
          <a:xfrm>
            <a:off x="5977890" y="1714500"/>
            <a:ext cx="274320" cy="34290"/>
          </a:xfrm>
          <a:custGeom>
            <a:avLst/>
            <a:gdLst/>
            <a:ahLst/>
            <a:cxnLst/>
            <a:rect l="0" t="0" r="0" b="0"/>
            <a:pathLst>
              <a:path w="274320" h="34290">
                <a:moveTo>
                  <a:pt x="0" y="34289"/>
                </a:moveTo>
                <a:lnTo>
                  <a:pt x="61292" y="34289"/>
                </a:lnTo>
                <a:lnTo>
                  <a:pt x="68483" y="33337"/>
                </a:lnTo>
                <a:lnTo>
                  <a:pt x="75183" y="31750"/>
                </a:lnTo>
                <a:lnTo>
                  <a:pt x="81554" y="29739"/>
                </a:lnTo>
                <a:lnTo>
                  <a:pt x="88659" y="28398"/>
                </a:lnTo>
                <a:lnTo>
                  <a:pt x="96254" y="27504"/>
                </a:lnTo>
                <a:lnTo>
                  <a:pt x="104174" y="26909"/>
                </a:lnTo>
                <a:lnTo>
                  <a:pt x="119932" y="24607"/>
                </a:lnTo>
                <a:lnTo>
                  <a:pt x="207805" y="9764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4"/>
          <p:cNvSpPr/>
          <p:nvPr/>
        </p:nvSpPr>
        <p:spPr>
          <a:xfrm>
            <a:off x="6346507" y="1543050"/>
            <a:ext cx="85726" cy="317183"/>
          </a:xfrm>
          <a:custGeom>
            <a:avLst/>
            <a:gdLst/>
            <a:ahLst/>
            <a:cxnLst/>
            <a:rect l="0" t="0" r="0" b="0"/>
            <a:pathLst>
              <a:path w="85726" h="317183">
                <a:moveTo>
                  <a:pt x="0" y="0"/>
                </a:moveTo>
                <a:lnTo>
                  <a:pt x="11932" y="23863"/>
                </a:lnTo>
                <a:lnTo>
                  <a:pt x="13670" y="29244"/>
                </a:lnTo>
                <a:lnTo>
                  <a:pt x="14828" y="34736"/>
                </a:lnTo>
                <a:lnTo>
                  <a:pt x="15600" y="40302"/>
                </a:lnTo>
                <a:lnTo>
                  <a:pt x="16115" y="45918"/>
                </a:lnTo>
                <a:lnTo>
                  <a:pt x="16458" y="51567"/>
                </a:lnTo>
                <a:lnTo>
                  <a:pt x="16840" y="62923"/>
                </a:lnTo>
                <a:lnTo>
                  <a:pt x="17010" y="74321"/>
                </a:lnTo>
                <a:lnTo>
                  <a:pt x="18007" y="80027"/>
                </a:lnTo>
                <a:lnTo>
                  <a:pt x="19625" y="85736"/>
                </a:lnTo>
                <a:lnTo>
                  <a:pt x="21656" y="91447"/>
                </a:lnTo>
                <a:lnTo>
                  <a:pt x="23010" y="100017"/>
                </a:lnTo>
                <a:lnTo>
                  <a:pt x="23913" y="110493"/>
                </a:lnTo>
                <a:lnTo>
                  <a:pt x="24915" y="132928"/>
                </a:lnTo>
                <a:lnTo>
                  <a:pt x="25361" y="152424"/>
                </a:lnTo>
                <a:lnTo>
                  <a:pt x="27385" y="165433"/>
                </a:lnTo>
                <a:lnTo>
                  <a:pt x="30639" y="180774"/>
                </a:lnTo>
                <a:lnTo>
                  <a:pt x="34714" y="197668"/>
                </a:lnTo>
                <a:lnTo>
                  <a:pt x="38383" y="211789"/>
                </a:lnTo>
                <a:lnTo>
                  <a:pt x="44999" y="235098"/>
                </a:lnTo>
                <a:lnTo>
                  <a:pt x="49049" y="246267"/>
                </a:lnTo>
                <a:lnTo>
                  <a:pt x="53655" y="257523"/>
                </a:lnTo>
                <a:lnTo>
                  <a:pt x="58630" y="268837"/>
                </a:lnTo>
                <a:lnTo>
                  <a:pt x="61947" y="277332"/>
                </a:lnTo>
                <a:lnTo>
                  <a:pt x="64158" y="283948"/>
                </a:lnTo>
                <a:lnTo>
                  <a:pt x="66614" y="293839"/>
                </a:lnTo>
                <a:lnTo>
                  <a:pt x="67707" y="301410"/>
                </a:lnTo>
                <a:lnTo>
                  <a:pt x="69903" y="304762"/>
                </a:lnTo>
                <a:lnTo>
                  <a:pt x="73272" y="307950"/>
                </a:lnTo>
                <a:lnTo>
                  <a:pt x="85725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5"/>
          <p:cNvSpPr/>
          <p:nvPr/>
        </p:nvSpPr>
        <p:spPr>
          <a:xfrm>
            <a:off x="6492677" y="1560194"/>
            <a:ext cx="187593" cy="299110"/>
          </a:xfrm>
          <a:custGeom>
            <a:avLst/>
            <a:gdLst/>
            <a:ahLst/>
            <a:cxnLst/>
            <a:rect l="0" t="0" r="0" b="0"/>
            <a:pathLst>
              <a:path w="187593" h="299110">
                <a:moveTo>
                  <a:pt x="59570" y="0"/>
                </a:moveTo>
                <a:lnTo>
                  <a:pt x="55020" y="4551"/>
                </a:lnTo>
                <a:lnTo>
                  <a:pt x="50245" y="11866"/>
                </a:lnTo>
                <a:lnTo>
                  <a:pt x="47639" y="16483"/>
                </a:lnTo>
                <a:lnTo>
                  <a:pt x="43996" y="22419"/>
                </a:lnTo>
                <a:lnTo>
                  <a:pt x="34868" y="36634"/>
                </a:lnTo>
                <a:lnTo>
                  <a:pt x="29767" y="45378"/>
                </a:lnTo>
                <a:lnTo>
                  <a:pt x="24462" y="55017"/>
                </a:lnTo>
                <a:lnTo>
                  <a:pt x="19019" y="65253"/>
                </a:lnTo>
                <a:lnTo>
                  <a:pt x="15391" y="73982"/>
                </a:lnTo>
                <a:lnTo>
                  <a:pt x="12973" y="81707"/>
                </a:lnTo>
                <a:lnTo>
                  <a:pt x="11360" y="88761"/>
                </a:lnTo>
                <a:lnTo>
                  <a:pt x="9333" y="96322"/>
                </a:lnTo>
                <a:lnTo>
                  <a:pt x="4540" y="112343"/>
                </a:lnTo>
                <a:lnTo>
                  <a:pt x="2881" y="121568"/>
                </a:lnTo>
                <a:lnTo>
                  <a:pt x="1775" y="131528"/>
                </a:lnTo>
                <a:lnTo>
                  <a:pt x="1037" y="141978"/>
                </a:lnTo>
                <a:lnTo>
                  <a:pt x="218" y="158669"/>
                </a:lnTo>
                <a:lnTo>
                  <a:pt x="0" y="165787"/>
                </a:lnTo>
                <a:lnTo>
                  <a:pt x="807" y="173390"/>
                </a:lnTo>
                <a:lnTo>
                  <a:pt x="2297" y="181316"/>
                </a:lnTo>
                <a:lnTo>
                  <a:pt x="4243" y="189458"/>
                </a:lnTo>
                <a:lnTo>
                  <a:pt x="6492" y="196790"/>
                </a:lnTo>
                <a:lnTo>
                  <a:pt x="8945" y="203584"/>
                </a:lnTo>
                <a:lnTo>
                  <a:pt x="11532" y="210018"/>
                </a:lnTo>
                <a:lnTo>
                  <a:pt x="14210" y="216212"/>
                </a:lnTo>
                <a:lnTo>
                  <a:pt x="19725" y="228175"/>
                </a:lnTo>
                <a:lnTo>
                  <a:pt x="25351" y="237301"/>
                </a:lnTo>
                <a:lnTo>
                  <a:pt x="28185" y="241068"/>
                </a:lnTo>
                <a:lnTo>
                  <a:pt x="31979" y="245485"/>
                </a:lnTo>
                <a:lnTo>
                  <a:pt x="36414" y="250334"/>
                </a:lnTo>
                <a:lnTo>
                  <a:pt x="41275" y="255472"/>
                </a:lnTo>
                <a:lnTo>
                  <a:pt x="46421" y="259850"/>
                </a:lnTo>
                <a:lnTo>
                  <a:pt x="51756" y="263721"/>
                </a:lnTo>
                <a:lnTo>
                  <a:pt x="57219" y="267254"/>
                </a:lnTo>
                <a:lnTo>
                  <a:pt x="61812" y="270562"/>
                </a:lnTo>
                <a:lnTo>
                  <a:pt x="65828" y="273720"/>
                </a:lnTo>
                <a:lnTo>
                  <a:pt x="69457" y="276778"/>
                </a:lnTo>
                <a:lnTo>
                  <a:pt x="73781" y="278816"/>
                </a:lnTo>
                <a:lnTo>
                  <a:pt x="78569" y="280175"/>
                </a:lnTo>
                <a:lnTo>
                  <a:pt x="83666" y="281081"/>
                </a:lnTo>
                <a:lnTo>
                  <a:pt x="88969" y="281685"/>
                </a:lnTo>
                <a:lnTo>
                  <a:pt x="94410" y="282088"/>
                </a:lnTo>
                <a:lnTo>
                  <a:pt x="99942" y="282356"/>
                </a:lnTo>
                <a:lnTo>
                  <a:pt x="105534" y="281583"/>
                </a:lnTo>
                <a:lnTo>
                  <a:pt x="111167" y="280114"/>
                </a:lnTo>
                <a:lnTo>
                  <a:pt x="116828" y="278183"/>
                </a:lnTo>
                <a:lnTo>
                  <a:pt x="121554" y="276895"/>
                </a:lnTo>
                <a:lnTo>
                  <a:pt x="125658" y="276037"/>
                </a:lnTo>
                <a:lnTo>
                  <a:pt x="129346" y="275465"/>
                </a:lnTo>
                <a:lnTo>
                  <a:pt x="132758" y="274131"/>
                </a:lnTo>
                <a:lnTo>
                  <a:pt x="135985" y="272289"/>
                </a:lnTo>
                <a:lnTo>
                  <a:pt x="139088" y="270109"/>
                </a:lnTo>
                <a:lnTo>
                  <a:pt x="144014" y="265798"/>
                </a:lnTo>
                <a:lnTo>
                  <a:pt x="150157" y="260066"/>
                </a:lnTo>
                <a:lnTo>
                  <a:pt x="171444" y="239438"/>
                </a:lnTo>
                <a:lnTo>
                  <a:pt x="175110" y="233920"/>
                </a:lnTo>
                <a:lnTo>
                  <a:pt x="178507" y="227385"/>
                </a:lnTo>
                <a:lnTo>
                  <a:pt x="181724" y="220170"/>
                </a:lnTo>
                <a:lnTo>
                  <a:pt x="183868" y="213455"/>
                </a:lnTo>
                <a:lnTo>
                  <a:pt x="185298" y="207074"/>
                </a:lnTo>
                <a:lnTo>
                  <a:pt x="186251" y="200914"/>
                </a:lnTo>
                <a:lnTo>
                  <a:pt x="186887" y="194903"/>
                </a:lnTo>
                <a:lnTo>
                  <a:pt x="187310" y="188991"/>
                </a:lnTo>
                <a:lnTo>
                  <a:pt x="187592" y="183144"/>
                </a:lnTo>
                <a:lnTo>
                  <a:pt x="186829" y="179246"/>
                </a:lnTo>
                <a:lnTo>
                  <a:pt x="185367" y="176648"/>
                </a:lnTo>
                <a:lnTo>
                  <a:pt x="183440" y="174915"/>
                </a:lnTo>
                <a:lnTo>
                  <a:pt x="181202" y="173760"/>
                </a:lnTo>
                <a:lnTo>
                  <a:pt x="176176" y="172477"/>
                </a:lnTo>
                <a:lnTo>
                  <a:pt x="172551" y="172135"/>
                </a:lnTo>
                <a:lnTo>
                  <a:pt x="168228" y="171907"/>
                </a:lnTo>
                <a:lnTo>
                  <a:pt x="163441" y="171755"/>
                </a:lnTo>
                <a:lnTo>
                  <a:pt x="159298" y="172606"/>
                </a:lnTo>
                <a:lnTo>
                  <a:pt x="155583" y="174126"/>
                </a:lnTo>
                <a:lnTo>
                  <a:pt x="152153" y="176092"/>
                </a:lnTo>
                <a:lnTo>
                  <a:pt x="147009" y="178354"/>
                </a:lnTo>
                <a:lnTo>
                  <a:pt x="140723" y="180816"/>
                </a:lnTo>
                <a:lnTo>
                  <a:pt x="133675" y="183409"/>
                </a:lnTo>
                <a:lnTo>
                  <a:pt x="127070" y="187043"/>
                </a:lnTo>
                <a:lnTo>
                  <a:pt x="120763" y="191370"/>
                </a:lnTo>
                <a:lnTo>
                  <a:pt x="114653" y="196161"/>
                </a:lnTo>
                <a:lnTo>
                  <a:pt x="108675" y="200306"/>
                </a:lnTo>
                <a:lnTo>
                  <a:pt x="102784" y="204023"/>
                </a:lnTo>
                <a:lnTo>
                  <a:pt x="96952" y="207453"/>
                </a:lnTo>
                <a:lnTo>
                  <a:pt x="92110" y="211645"/>
                </a:lnTo>
                <a:lnTo>
                  <a:pt x="87932" y="216344"/>
                </a:lnTo>
                <a:lnTo>
                  <a:pt x="84193" y="221382"/>
                </a:lnTo>
                <a:lnTo>
                  <a:pt x="80748" y="226646"/>
                </a:lnTo>
                <a:lnTo>
                  <a:pt x="77498" y="232060"/>
                </a:lnTo>
                <a:lnTo>
                  <a:pt x="74380" y="237574"/>
                </a:lnTo>
                <a:lnTo>
                  <a:pt x="70396" y="244108"/>
                </a:lnTo>
                <a:lnTo>
                  <a:pt x="60889" y="258988"/>
                </a:lnTo>
                <a:lnTo>
                  <a:pt x="57592" y="265051"/>
                </a:lnTo>
                <a:lnTo>
                  <a:pt x="53928" y="274328"/>
                </a:lnTo>
                <a:lnTo>
                  <a:pt x="52952" y="279088"/>
                </a:lnTo>
                <a:lnTo>
                  <a:pt x="52301" y="284167"/>
                </a:lnTo>
                <a:lnTo>
                  <a:pt x="51866" y="289457"/>
                </a:lnTo>
                <a:lnTo>
                  <a:pt x="52529" y="292984"/>
                </a:lnTo>
                <a:lnTo>
                  <a:pt x="53924" y="295335"/>
                </a:lnTo>
                <a:lnTo>
                  <a:pt x="55806" y="296903"/>
                </a:lnTo>
                <a:lnTo>
                  <a:pt x="58966" y="297948"/>
                </a:lnTo>
                <a:lnTo>
                  <a:pt x="62977" y="298645"/>
                </a:lnTo>
                <a:lnTo>
                  <a:pt x="67556" y="299109"/>
                </a:lnTo>
                <a:lnTo>
                  <a:pt x="71562" y="298466"/>
                </a:lnTo>
                <a:lnTo>
                  <a:pt x="75184" y="297085"/>
                </a:lnTo>
                <a:lnTo>
                  <a:pt x="78552" y="295212"/>
                </a:lnTo>
                <a:lnTo>
                  <a:pt x="81750" y="293963"/>
                </a:lnTo>
                <a:lnTo>
                  <a:pt x="84834" y="293131"/>
                </a:lnTo>
                <a:lnTo>
                  <a:pt x="93860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6"/>
          <p:cNvSpPr/>
          <p:nvPr/>
        </p:nvSpPr>
        <p:spPr>
          <a:xfrm>
            <a:off x="6742458" y="1577340"/>
            <a:ext cx="159918" cy="255774"/>
          </a:xfrm>
          <a:custGeom>
            <a:avLst/>
            <a:gdLst/>
            <a:ahLst/>
            <a:cxnLst/>
            <a:rect l="0" t="0" r="0" b="0"/>
            <a:pathLst>
              <a:path w="159918" h="255774">
                <a:moveTo>
                  <a:pt x="58392" y="0"/>
                </a:moveTo>
                <a:lnTo>
                  <a:pt x="53841" y="0"/>
                </a:lnTo>
                <a:lnTo>
                  <a:pt x="51548" y="1905"/>
                </a:lnTo>
                <a:lnTo>
                  <a:pt x="49066" y="5079"/>
                </a:lnTo>
                <a:lnTo>
                  <a:pt x="46460" y="9101"/>
                </a:lnTo>
                <a:lnTo>
                  <a:pt x="44723" y="13687"/>
                </a:lnTo>
                <a:lnTo>
                  <a:pt x="43564" y="18650"/>
                </a:lnTo>
                <a:lnTo>
                  <a:pt x="42791" y="23863"/>
                </a:lnTo>
                <a:lnTo>
                  <a:pt x="41324" y="29244"/>
                </a:lnTo>
                <a:lnTo>
                  <a:pt x="39393" y="34736"/>
                </a:lnTo>
                <a:lnTo>
                  <a:pt x="37153" y="40302"/>
                </a:lnTo>
                <a:lnTo>
                  <a:pt x="33756" y="45918"/>
                </a:lnTo>
                <a:lnTo>
                  <a:pt x="29585" y="51567"/>
                </a:lnTo>
                <a:lnTo>
                  <a:pt x="24900" y="57238"/>
                </a:lnTo>
                <a:lnTo>
                  <a:pt x="21777" y="63876"/>
                </a:lnTo>
                <a:lnTo>
                  <a:pt x="19694" y="71159"/>
                </a:lnTo>
                <a:lnTo>
                  <a:pt x="18306" y="78871"/>
                </a:lnTo>
                <a:lnTo>
                  <a:pt x="16427" y="85918"/>
                </a:lnTo>
                <a:lnTo>
                  <a:pt x="14223" y="92521"/>
                </a:lnTo>
                <a:lnTo>
                  <a:pt x="11801" y="98828"/>
                </a:lnTo>
                <a:lnTo>
                  <a:pt x="6570" y="113456"/>
                </a:lnTo>
                <a:lnTo>
                  <a:pt x="3841" y="121357"/>
                </a:lnTo>
                <a:lnTo>
                  <a:pt x="2022" y="128530"/>
                </a:lnTo>
                <a:lnTo>
                  <a:pt x="810" y="135216"/>
                </a:lnTo>
                <a:lnTo>
                  <a:pt x="0" y="141579"/>
                </a:lnTo>
                <a:lnTo>
                  <a:pt x="414" y="150583"/>
                </a:lnTo>
                <a:lnTo>
                  <a:pt x="1643" y="161349"/>
                </a:lnTo>
                <a:lnTo>
                  <a:pt x="3414" y="173288"/>
                </a:lnTo>
                <a:lnTo>
                  <a:pt x="5547" y="184105"/>
                </a:lnTo>
                <a:lnTo>
                  <a:pt x="7922" y="194174"/>
                </a:lnTo>
                <a:lnTo>
                  <a:pt x="10458" y="203744"/>
                </a:lnTo>
                <a:lnTo>
                  <a:pt x="13100" y="212029"/>
                </a:lnTo>
                <a:lnTo>
                  <a:pt x="15815" y="219458"/>
                </a:lnTo>
                <a:lnTo>
                  <a:pt x="18578" y="226315"/>
                </a:lnTo>
                <a:lnTo>
                  <a:pt x="21371" y="231839"/>
                </a:lnTo>
                <a:lnTo>
                  <a:pt x="24187" y="236474"/>
                </a:lnTo>
                <a:lnTo>
                  <a:pt x="27015" y="240517"/>
                </a:lnTo>
                <a:lnTo>
                  <a:pt x="30806" y="243212"/>
                </a:lnTo>
                <a:lnTo>
                  <a:pt x="35239" y="245009"/>
                </a:lnTo>
                <a:lnTo>
                  <a:pt x="40099" y="246207"/>
                </a:lnTo>
                <a:lnTo>
                  <a:pt x="44292" y="247957"/>
                </a:lnTo>
                <a:lnTo>
                  <a:pt x="48039" y="250077"/>
                </a:lnTo>
                <a:lnTo>
                  <a:pt x="51490" y="252443"/>
                </a:lnTo>
                <a:lnTo>
                  <a:pt x="54743" y="254020"/>
                </a:lnTo>
                <a:lnTo>
                  <a:pt x="57864" y="255072"/>
                </a:lnTo>
                <a:lnTo>
                  <a:pt x="60898" y="255773"/>
                </a:lnTo>
                <a:lnTo>
                  <a:pt x="64824" y="255287"/>
                </a:lnTo>
                <a:lnTo>
                  <a:pt x="69348" y="254011"/>
                </a:lnTo>
                <a:lnTo>
                  <a:pt x="74268" y="252208"/>
                </a:lnTo>
                <a:lnTo>
                  <a:pt x="78501" y="250054"/>
                </a:lnTo>
                <a:lnTo>
                  <a:pt x="82275" y="247665"/>
                </a:lnTo>
                <a:lnTo>
                  <a:pt x="85744" y="245120"/>
                </a:lnTo>
                <a:lnTo>
                  <a:pt x="89009" y="242471"/>
                </a:lnTo>
                <a:lnTo>
                  <a:pt x="92138" y="239752"/>
                </a:lnTo>
                <a:lnTo>
                  <a:pt x="95177" y="236987"/>
                </a:lnTo>
                <a:lnTo>
                  <a:pt x="103633" y="228835"/>
                </a:lnTo>
                <a:lnTo>
                  <a:pt x="108555" y="223994"/>
                </a:lnTo>
                <a:lnTo>
                  <a:pt x="113742" y="216957"/>
                </a:lnTo>
                <a:lnTo>
                  <a:pt x="119104" y="208455"/>
                </a:lnTo>
                <a:lnTo>
                  <a:pt x="124584" y="198977"/>
                </a:lnTo>
                <a:lnTo>
                  <a:pt x="138293" y="173207"/>
                </a:lnTo>
                <a:lnTo>
                  <a:pt x="145950" y="158333"/>
                </a:lnTo>
                <a:lnTo>
                  <a:pt x="151053" y="146513"/>
                </a:lnTo>
                <a:lnTo>
                  <a:pt x="154456" y="136728"/>
                </a:lnTo>
                <a:lnTo>
                  <a:pt x="156724" y="128299"/>
                </a:lnTo>
                <a:lnTo>
                  <a:pt x="158237" y="120775"/>
                </a:lnTo>
                <a:lnTo>
                  <a:pt x="159246" y="113854"/>
                </a:lnTo>
                <a:lnTo>
                  <a:pt x="159917" y="107335"/>
                </a:lnTo>
                <a:lnTo>
                  <a:pt x="159413" y="99179"/>
                </a:lnTo>
                <a:lnTo>
                  <a:pt x="158124" y="89932"/>
                </a:lnTo>
                <a:lnTo>
                  <a:pt x="156313" y="79957"/>
                </a:lnTo>
                <a:lnTo>
                  <a:pt x="154152" y="72355"/>
                </a:lnTo>
                <a:lnTo>
                  <a:pt x="151759" y="66334"/>
                </a:lnTo>
                <a:lnTo>
                  <a:pt x="149212" y="61367"/>
                </a:lnTo>
                <a:lnTo>
                  <a:pt x="145609" y="55199"/>
                </a:lnTo>
                <a:lnTo>
                  <a:pt x="136525" y="40725"/>
                </a:lnTo>
                <a:lnTo>
                  <a:pt x="131435" y="34770"/>
                </a:lnTo>
                <a:lnTo>
                  <a:pt x="126138" y="29847"/>
                </a:lnTo>
                <a:lnTo>
                  <a:pt x="120701" y="25613"/>
                </a:lnTo>
                <a:lnTo>
                  <a:pt x="115171" y="22790"/>
                </a:lnTo>
                <a:lnTo>
                  <a:pt x="109580" y="20908"/>
                </a:lnTo>
                <a:lnTo>
                  <a:pt x="103947" y="19654"/>
                </a:lnTo>
                <a:lnTo>
                  <a:pt x="98287" y="18817"/>
                </a:lnTo>
                <a:lnTo>
                  <a:pt x="92608" y="18260"/>
                </a:lnTo>
                <a:lnTo>
                  <a:pt x="86918" y="17888"/>
                </a:lnTo>
                <a:lnTo>
                  <a:pt x="79314" y="16688"/>
                </a:lnTo>
                <a:lnTo>
                  <a:pt x="70435" y="14935"/>
                </a:lnTo>
                <a:lnTo>
                  <a:pt x="60706" y="12814"/>
                </a:lnTo>
                <a:lnTo>
                  <a:pt x="52314" y="12353"/>
                </a:lnTo>
                <a:lnTo>
                  <a:pt x="44815" y="12997"/>
                </a:lnTo>
                <a:lnTo>
                  <a:pt x="37911" y="14380"/>
                </a:lnTo>
                <a:lnTo>
                  <a:pt x="32355" y="15301"/>
                </a:lnTo>
                <a:lnTo>
                  <a:pt x="27700" y="15916"/>
                </a:lnTo>
                <a:lnTo>
                  <a:pt x="15529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7"/>
          <p:cNvSpPr/>
          <p:nvPr/>
        </p:nvSpPr>
        <p:spPr>
          <a:xfrm>
            <a:off x="3890223" y="2023123"/>
            <a:ext cx="313160" cy="239620"/>
          </a:xfrm>
          <a:custGeom>
            <a:avLst/>
            <a:gdLst/>
            <a:ahLst/>
            <a:cxnLst/>
            <a:rect l="0" t="0" r="0" b="0"/>
            <a:pathLst>
              <a:path w="313160" h="239620">
                <a:moveTo>
                  <a:pt x="261724" y="59994"/>
                </a:moveTo>
                <a:lnTo>
                  <a:pt x="257173" y="46341"/>
                </a:lnTo>
                <a:lnTo>
                  <a:pt x="254880" y="41367"/>
                </a:lnTo>
                <a:lnTo>
                  <a:pt x="252399" y="37099"/>
                </a:lnTo>
                <a:lnTo>
                  <a:pt x="249792" y="33300"/>
                </a:lnTo>
                <a:lnTo>
                  <a:pt x="241816" y="26540"/>
                </a:lnTo>
                <a:lnTo>
                  <a:pt x="232873" y="20361"/>
                </a:lnTo>
                <a:lnTo>
                  <a:pt x="225724" y="14439"/>
                </a:lnTo>
                <a:lnTo>
                  <a:pt x="219372" y="8633"/>
                </a:lnTo>
                <a:lnTo>
                  <a:pt x="216344" y="5751"/>
                </a:lnTo>
                <a:lnTo>
                  <a:pt x="213373" y="3829"/>
                </a:lnTo>
                <a:lnTo>
                  <a:pt x="207532" y="1694"/>
                </a:lnTo>
                <a:lnTo>
                  <a:pt x="198889" y="493"/>
                </a:lnTo>
                <a:lnTo>
                  <a:pt x="190296" y="137"/>
                </a:lnTo>
                <a:lnTo>
                  <a:pt x="132796" y="0"/>
                </a:lnTo>
                <a:lnTo>
                  <a:pt x="123385" y="948"/>
                </a:lnTo>
                <a:lnTo>
                  <a:pt x="116158" y="2533"/>
                </a:lnTo>
                <a:lnTo>
                  <a:pt x="110388" y="4541"/>
                </a:lnTo>
                <a:lnTo>
                  <a:pt x="101436" y="6773"/>
                </a:lnTo>
                <a:lnTo>
                  <a:pt x="93329" y="8718"/>
                </a:lnTo>
                <a:lnTo>
                  <a:pt x="88501" y="10570"/>
                </a:lnTo>
                <a:lnTo>
                  <a:pt x="83377" y="12757"/>
                </a:lnTo>
                <a:lnTo>
                  <a:pt x="77103" y="16120"/>
                </a:lnTo>
                <a:lnTo>
                  <a:pt x="70064" y="20267"/>
                </a:lnTo>
                <a:lnTo>
                  <a:pt x="62513" y="24937"/>
                </a:lnTo>
                <a:lnTo>
                  <a:pt x="54621" y="31860"/>
                </a:lnTo>
                <a:lnTo>
                  <a:pt x="46503" y="40286"/>
                </a:lnTo>
                <a:lnTo>
                  <a:pt x="31768" y="56950"/>
                </a:lnTo>
                <a:lnTo>
                  <a:pt x="22044" y="67531"/>
                </a:lnTo>
                <a:lnTo>
                  <a:pt x="11214" y="78843"/>
                </a:lnTo>
                <a:lnTo>
                  <a:pt x="8993" y="82085"/>
                </a:lnTo>
                <a:lnTo>
                  <a:pt x="6524" y="88227"/>
                </a:lnTo>
                <a:lnTo>
                  <a:pt x="2887" y="101752"/>
                </a:lnTo>
                <a:lnTo>
                  <a:pt x="584" y="110693"/>
                </a:lnTo>
                <a:lnTo>
                  <a:pt x="0" y="119511"/>
                </a:lnTo>
                <a:lnTo>
                  <a:pt x="564" y="128247"/>
                </a:lnTo>
                <a:lnTo>
                  <a:pt x="1892" y="136929"/>
                </a:lnTo>
                <a:lnTo>
                  <a:pt x="3731" y="144621"/>
                </a:lnTo>
                <a:lnTo>
                  <a:pt x="5908" y="151655"/>
                </a:lnTo>
                <a:lnTo>
                  <a:pt x="8313" y="158249"/>
                </a:lnTo>
                <a:lnTo>
                  <a:pt x="11821" y="165502"/>
                </a:lnTo>
                <a:lnTo>
                  <a:pt x="16064" y="173195"/>
                </a:lnTo>
                <a:lnTo>
                  <a:pt x="20798" y="181182"/>
                </a:lnTo>
                <a:lnTo>
                  <a:pt x="25859" y="187458"/>
                </a:lnTo>
                <a:lnTo>
                  <a:pt x="31139" y="192595"/>
                </a:lnTo>
                <a:lnTo>
                  <a:pt x="36563" y="196973"/>
                </a:lnTo>
                <a:lnTo>
                  <a:pt x="45130" y="204376"/>
                </a:lnTo>
                <a:lnTo>
                  <a:pt x="53065" y="210841"/>
                </a:lnTo>
                <a:lnTo>
                  <a:pt x="57848" y="213899"/>
                </a:lnTo>
                <a:lnTo>
                  <a:pt x="67290" y="219836"/>
                </a:lnTo>
                <a:lnTo>
                  <a:pt x="74662" y="225650"/>
                </a:lnTo>
                <a:lnTo>
                  <a:pt x="79866" y="227581"/>
                </a:lnTo>
                <a:lnTo>
                  <a:pt x="86193" y="228869"/>
                </a:lnTo>
                <a:lnTo>
                  <a:pt x="93268" y="229727"/>
                </a:lnTo>
                <a:lnTo>
                  <a:pt x="140925" y="236996"/>
                </a:lnTo>
                <a:lnTo>
                  <a:pt x="148806" y="238003"/>
                </a:lnTo>
                <a:lnTo>
                  <a:pt x="155013" y="238674"/>
                </a:lnTo>
                <a:lnTo>
                  <a:pt x="162961" y="239122"/>
                </a:lnTo>
                <a:lnTo>
                  <a:pt x="181952" y="239619"/>
                </a:lnTo>
                <a:lnTo>
                  <a:pt x="195208" y="238799"/>
                </a:lnTo>
                <a:lnTo>
                  <a:pt x="210712" y="237300"/>
                </a:lnTo>
                <a:lnTo>
                  <a:pt x="240004" y="234046"/>
                </a:lnTo>
                <a:lnTo>
                  <a:pt x="256198" y="232601"/>
                </a:lnTo>
                <a:lnTo>
                  <a:pt x="262803" y="231263"/>
                </a:lnTo>
                <a:lnTo>
                  <a:pt x="269111" y="229418"/>
                </a:lnTo>
                <a:lnTo>
                  <a:pt x="275221" y="227236"/>
                </a:lnTo>
                <a:lnTo>
                  <a:pt x="284550" y="222271"/>
                </a:lnTo>
                <a:lnTo>
                  <a:pt x="313159" y="205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8"/>
          <p:cNvSpPr/>
          <p:nvPr/>
        </p:nvSpPr>
        <p:spPr>
          <a:xfrm>
            <a:off x="4271962" y="2091689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28414" y="25718"/>
                </a:lnTo>
                <a:lnTo>
                  <a:pt x="37993" y="24765"/>
                </a:lnTo>
                <a:lnTo>
                  <a:pt x="49141" y="23178"/>
                </a:lnTo>
                <a:lnTo>
                  <a:pt x="61336" y="21167"/>
                </a:lnTo>
                <a:lnTo>
                  <a:pt x="71370" y="19827"/>
                </a:lnTo>
                <a:lnTo>
                  <a:pt x="79965" y="18933"/>
                </a:lnTo>
                <a:lnTo>
                  <a:pt x="87600" y="18337"/>
                </a:lnTo>
                <a:lnTo>
                  <a:pt x="95547" y="16987"/>
                </a:lnTo>
                <a:lnTo>
                  <a:pt x="103703" y="15135"/>
                </a:lnTo>
                <a:lnTo>
                  <a:pt x="111998" y="12948"/>
                </a:lnTo>
                <a:lnTo>
                  <a:pt x="119433" y="11490"/>
                </a:lnTo>
                <a:lnTo>
                  <a:pt x="126295" y="10517"/>
                </a:lnTo>
                <a:lnTo>
                  <a:pt x="132774" y="9869"/>
                </a:lnTo>
                <a:lnTo>
                  <a:pt x="139951" y="8485"/>
                </a:lnTo>
                <a:lnTo>
                  <a:pt x="147593" y="6609"/>
                </a:lnTo>
                <a:lnTo>
                  <a:pt x="155546" y="4406"/>
                </a:lnTo>
                <a:lnTo>
                  <a:pt x="161800" y="2938"/>
                </a:lnTo>
                <a:lnTo>
                  <a:pt x="166922" y="195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9"/>
          <p:cNvSpPr/>
          <p:nvPr/>
        </p:nvSpPr>
        <p:spPr>
          <a:xfrm>
            <a:off x="4297679" y="2151697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13653" y="29739"/>
                </a:lnTo>
                <a:lnTo>
                  <a:pt x="19579" y="28399"/>
                </a:lnTo>
                <a:lnTo>
                  <a:pt x="25436" y="27505"/>
                </a:lnTo>
                <a:lnTo>
                  <a:pt x="31245" y="26909"/>
                </a:lnTo>
                <a:lnTo>
                  <a:pt x="37023" y="26512"/>
                </a:lnTo>
                <a:lnTo>
                  <a:pt x="42779" y="26247"/>
                </a:lnTo>
                <a:lnTo>
                  <a:pt x="48522" y="26071"/>
                </a:lnTo>
                <a:lnTo>
                  <a:pt x="57114" y="25000"/>
                </a:lnTo>
                <a:lnTo>
                  <a:pt x="67603" y="23334"/>
                </a:lnTo>
                <a:lnTo>
                  <a:pt x="79359" y="21271"/>
                </a:lnTo>
                <a:lnTo>
                  <a:pt x="89101" y="19896"/>
                </a:lnTo>
                <a:lnTo>
                  <a:pt x="97501" y="18979"/>
                </a:lnTo>
                <a:lnTo>
                  <a:pt x="105006" y="18368"/>
                </a:lnTo>
                <a:lnTo>
                  <a:pt x="111914" y="17008"/>
                </a:lnTo>
                <a:lnTo>
                  <a:pt x="118424" y="15148"/>
                </a:lnTo>
                <a:lnTo>
                  <a:pt x="147112" y="5321"/>
                </a:lnTo>
                <a:lnTo>
                  <a:pt x="154272" y="3547"/>
                </a:lnTo>
                <a:lnTo>
                  <a:pt x="160951" y="2365"/>
                </a:lnTo>
                <a:lnTo>
                  <a:pt x="167309" y="1576"/>
                </a:lnTo>
                <a:lnTo>
                  <a:pt x="172499" y="1051"/>
                </a:lnTo>
                <a:lnTo>
                  <a:pt x="176912" y="701"/>
                </a:lnTo>
                <a:lnTo>
                  <a:pt x="180807" y="467"/>
                </a:lnTo>
                <a:lnTo>
                  <a:pt x="187673" y="208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0"/>
          <p:cNvSpPr/>
          <p:nvPr/>
        </p:nvSpPr>
        <p:spPr>
          <a:xfrm>
            <a:off x="4666297" y="201453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0" y="0"/>
                </a:moveTo>
                <a:lnTo>
                  <a:pt x="4551" y="13652"/>
                </a:lnTo>
                <a:lnTo>
                  <a:pt x="5891" y="22437"/>
                </a:lnTo>
                <a:lnTo>
                  <a:pt x="6785" y="33055"/>
                </a:lnTo>
                <a:lnTo>
                  <a:pt x="7381" y="44897"/>
                </a:lnTo>
                <a:lnTo>
                  <a:pt x="8730" y="55649"/>
                </a:lnTo>
                <a:lnTo>
                  <a:pt x="10583" y="65674"/>
                </a:lnTo>
                <a:lnTo>
                  <a:pt x="12770" y="75215"/>
                </a:lnTo>
                <a:lnTo>
                  <a:pt x="24950" y="138703"/>
                </a:lnTo>
                <a:lnTo>
                  <a:pt x="29016" y="157238"/>
                </a:lnTo>
                <a:lnTo>
                  <a:pt x="32679" y="171501"/>
                </a:lnTo>
                <a:lnTo>
                  <a:pt x="36074" y="182914"/>
                </a:lnTo>
                <a:lnTo>
                  <a:pt x="38337" y="191475"/>
                </a:lnTo>
                <a:lnTo>
                  <a:pt x="39845" y="198135"/>
                </a:lnTo>
                <a:lnTo>
                  <a:pt x="40851" y="203527"/>
                </a:lnTo>
                <a:lnTo>
                  <a:pt x="42474" y="209980"/>
                </a:lnTo>
                <a:lnTo>
                  <a:pt x="44508" y="217139"/>
                </a:lnTo>
                <a:lnTo>
                  <a:pt x="46818" y="224770"/>
                </a:lnTo>
                <a:lnTo>
                  <a:pt x="49309" y="230809"/>
                </a:lnTo>
                <a:lnTo>
                  <a:pt x="51923" y="235788"/>
                </a:lnTo>
                <a:lnTo>
                  <a:pt x="54618" y="240059"/>
                </a:lnTo>
                <a:lnTo>
                  <a:pt x="56415" y="243860"/>
                </a:lnTo>
                <a:lnTo>
                  <a:pt x="58411" y="250622"/>
                </a:lnTo>
                <a:lnTo>
                  <a:pt x="59895" y="253759"/>
                </a:lnTo>
                <a:lnTo>
                  <a:pt x="61838" y="256803"/>
                </a:lnTo>
                <a:lnTo>
                  <a:pt x="6858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1"/>
          <p:cNvSpPr/>
          <p:nvPr/>
        </p:nvSpPr>
        <p:spPr>
          <a:xfrm>
            <a:off x="4906336" y="2023111"/>
            <a:ext cx="246857" cy="257051"/>
          </a:xfrm>
          <a:custGeom>
            <a:avLst/>
            <a:gdLst/>
            <a:ahLst/>
            <a:cxnLst/>
            <a:rect l="0" t="0" r="0" b="0"/>
            <a:pathLst>
              <a:path w="246857" h="257051">
                <a:moveTo>
                  <a:pt x="128579" y="17144"/>
                </a:moveTo>
                <a:lnTo>
                  <a:pt x="133130" y="8042"/>
                </a:lnTo>
                <a:lnTo>
                  <a:pt x="133517" y="5361"/>
                </a:lnTo>
                <a:lnTo>
                  <a:pt x="132823" y="3574"/>
                </a:lnTo>
                <a:lnTo>
                  <a:pt x="131409" y="2382"/>
                </a:lnTo>
                <a:lnTo>
                  <a:pt x="129513" y="1587"/>
                </a:lnTo>
                <a:lnTo>
                  <a:pt x="122293" y="469"/>
                </a:lnTo>
                <a:lnTo>
                  <a:pt x="116895" y="208"/>
                </a:lnTo>
                <a:lnTo>
                  <a:pt x="103950" y="61"/>
                </a:lnTo>
                <a:lnTo>
                  <a:pt x="12826" y="0"/>
                </a:lnTo>
                <a:lnTo>
                  <a:pt x="8548" y="952"/>
                </a:lnTo>
                <a:lnTo>
                  <a:pt x="5696" y="2539"/>
                </a:lnTo>
                <a:lnTo>
                  <a:pt x="3794" y="4550"/>
                </a:lnTo>
                <a:lnTo>
                  <a:pt x="2527" y="7795"/>
                </a:lnTo>
                <a:lnTo>
                  <a:pt x="1681" y="11864"/>
                </a:lnTo>
                <a:lnTo>
                  <a:pt x="1118" y="16481"/>
                </a:lnTo>
                <a:lnTo>
                  <a:pt x="742" y="28132"/>
                </a:lnTo>
                <a:lnTo>
                  <a:pt x="11" y="125848"/>
                </a:lnTo>
                <a:lnTo>
                  <a:pt x="0" y="143879"/>
                </a:lnTo>
                <a:lnTo>
                  <a:pt x="950" y="150211"/>
                </a:lnTo>
                <a:lnTo>
                  <a:pt x="2535" y="154433"/>
                </a:lnTo>
                <a:lnTo>
                  <a:pt x="4545" y="157247"/>
                </a:lnTo>
                <a:lnTo>
                  <a:pt x="6837" y="158171"/>
                </a:lnTo>
                <a:lnTo>
                  <a:pt x="9317" y="157834"/>
                </a:lnTo>
                <a:lnTo>
                  <a:pt x="14614" y="155873"/>
                </a:lnTo>
                <a:lnTo>
                  <a:pt x="20142" y="155001"/>
                </a:lnTo>
                <a:lnTo>
                  <a:pt x="23903" y="153816"/>
                </a:lnTo>
                <a:lnTo>
                  <a:pt x="28315" y="152074"/>
                </a:lnTo>
                <a:lnTo>
                  <a:pt x="33161" y="149959"/>
                </a:lnTo>
                <a:lnTo>
                  <a:pt x="43059" y="146645"/>
                </a:lnTo>
                <a:lnTo>
                  <a:pt x="107321" y="126790"/>
                </a:lnTo>
                <a:lnTo>
                  <a:pt x="117265" y="124531"/>
                </a:lnTo>
                <a:lnTo>
                  <a:pt x="126751" y="123025"/>
                </a:lnTo>
                <a:lnTo>
                  <a:pt x="135933" y="122021"/>
                </a:lnTo>
                <a:lnTo>
                  <a:pt x="143959" y="121352"/>
                </a:lnTo>
                <a:lnTo>
                  <a:pt x="151215" y="120906"/>
                </a:lnTo>
                <a:lnTo>
                  <a:pt x="164357" y="120410"/>
                </a:lnTo>
                <a:lnTo>
                  <a:pt x="176547" y="120190"/>
                </a:lnTo>
                <a:lnTo>
                  <a:pt x="182465" y="121084"/>
                </a:lnTo>
                <a:lnTo>
                  <a:pt x="188315" y="122632"/>
                </a:lnTo>
                <a:lnTo>
                  <a:pt x="194121" y="124617"/>
                </a:lnTo>
                <a:lnTo>
                  <a:pt x="199896" y="126892"/>
                </a:lnTo>
                <a:lnTo>
                  <a:pt x="205651" y="129362"/>
                </a:lnTo>
                <a:lnTo>
                  <a:pt x="211393" y="131961"/>
                </a:lnTo>
                <a:lnTo>
                  <a:pt x="216173" y="134646"/>
                </a:lnTo>
                <a:lnTo>
                  <a:pt x="220312" y="137388"/>
                </a:lnTo>
                <a:lnTo>
                  <a:pt x="227452" y="142976"/>
                </a:lnTo>
                <a:lnTo>
                  <a:pt x="233800" y="148634"/>
                </a:lnTo>
                <a:lnTo>
                  <a:pt x="236826" y="152429"/>
                </a:lnTo>
                <a:lnTo>
                  <a:pt x="239796" y="156864"/>
                </a:lnTo>
                <a:lnTo>
                  <a:pt x="242729" y="161725"/>
                </a:lnTo>
                <a:lnTo>
                  <a:pt x="245987" y="169667"/>
                </a:lnTo>
                <a:lnTo>
                  <a:pt x="246856" y="173118"/>
                </a:lnTo>
                <a:lnTo>
                  <a:pt x="246482" y="176372"/>
                </a:lnTo>
                <a:lnTo>
                  <a:pt x="245281" y="179493"/>
                </a:lnTo>
                <a:lnTo>
                  <a:pt x="241407" y="186454"/>
                </a:lnTo>
                <a:lnTo>
                  <a:pt x="236509" y="195897"/>
                </a:lnTo>
                <a:lnTo>
                  <a:pt x="232917" y="200130"/>
                </a:lnTo>
                <a:lnTo>
                  <a:pt x="228618" y="203905"/>
                </a:lnTo>
                <a:lnTo>
                  <a:pt x="198927" y="225908"/>
                </a:lnTo>
                <a:lnTo>
                  <a:pt x="190718" y="231568"/>
                </a:lnTo>
                <a:lnTo>
                  <a:pt x="183340" y="236293"/>
                </a:lnTo>
                <a:lnTo>
                  <a:pt x="176516" y="240395"/>
                </a:lnTo>
                <a:lnTo>
                  <a:pt x="169110" y="243131"/>
                </a:lnTo>
                <a:lnTo>
                  <a:pt x="161314" y="244954"/>
                </a:lnTo>
                <a:lnTo>
                  <a:pt x="153260" y="246170"/>
                </a:lnTo>
                <a:lnTo>
                  <a:pt x="144080" y="247933"/>
                </a:lnTo>
                <a:lnTo>
                  <a:pt x="123721" y="252432"/>
                </a:lnTo>
                <a:lnTo>
                  <a:pt x="113910" y="254012"/>
                </a:lnTo>
                <a:lnTo>
                  <a:pt x="104512" y="255066"/>
                </a:lnTo>
                <a:lnTo>
                  <a:pt x="88355" y="256237"/>
                </a:lnTo>
                <a:lnTo>
                  <a:pt x="77999" y="256757"/>
                </a:lnTo>
                <a:lnTo>
                  <a:pt x="70221" y="256989"/>
                </a:lnTo>
                <a:lnTo>
                  <a:pt x="66813" y="257050"/>
                </a:lnTo>
                <a:lnTo>
                  <a:pt x="62637" y="256139"/>
                </a:lnTo>
                <a:lnTo>
                  <a:pt x="57947" y="254579"/>
                </a:lnTo>
                <a:lnTo>
                  <a:pt x="47326" y="250372"/>
                </a:lnTo>
                <a:lnTo>
                  <a:pt x="34281" y="2400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2"/>
          <p:cNvSpPr/>
          <p:nvPr/>
        </p:nvSpPr>
        <p:spPr>
          <a:xfrm>
            <a:off x="5652134" y="1999775"/>
            <a:ext cx="290333" cy="297538"/>
          </a:xfrm>
          <a:custGeom>
            <a:avLst/>
            <a:gdLst/>
            <a:ahLst/>
            <a:cxnLst/>
            <a:rect l="0" t="0" r="0" b="0"/>
            <a:pathLst>
              <a:path w="290333" h="297538">
                <a:moveTo>
                  <a:pt x="205741" y="14762"/>
                </a:moveTo>
                <a:lnTo>
                  <a:pt x="205741" y="5660"/>
                </a:lnTo>
                <a:lnTo>
                  <a:pt x="204788" y="2979"/>
                </a:lnTo>
                <a:lnTo>
                  <a:pt x="203201" y="1192"/>
                </a:lnTo>
                <a:lnTo>
                  <a:pt x="201190" y="0"/>
                </a:lnTo>
                <a:lnTo>
                  <a:pt x="196040" y="158"/>
                </a:lnTo>
                <a:lnTo>
                  <a:pt x="188795" y="1216"/>
                </a:lnTo>
                <a:lnTo>
                  <a:pt x="168682" y="4932"/>
                </a:lnTo>
                <a:lnTo>
                  <a:pt x="140693" y="9758"/>
                </a:lnTo>
                <a:lnTo>
                  <a:pt x="127133" y="12378"/>
                </a:lnTo>
                <a:lnTo>
                  <a:pt x="101906" y="17830"/>
                </a:lnTo>
                <a:lnTo>
                  <a:pt x="89845" y="21570"/>
                </a:lnTo>
                <a:lnTo>
                  <a:pt x="77994" y="25968"/>
                </a:lnTo>
                <a:lnTo>
                  <a:pt x="66284" y="30805"/>
                </a:lnTo>
                <a:lnTo>
                  <a:pt x="57524" y="34982"/>
                </a:lnTo>
                <a:lnTo>
                  <a:pt x="50732" y="38720"/>
                </a:lnTo>
                <a:lnTo>
                  <a:pt x="45251" y="42164"/>
                </a:lnTo>
                <a:lnTo>
                  <a:pt x="39693" y="46365"/>
                </a:lnTo>
                <a:lnTo>
                  <a:pt x="34082" y="51071"/>
                </a:lnTo>
                <a:lnTo>
                  <a:pt x="28437" y="56113"/>
                </a:lnTo>
                <a:lnTo>
                  <a:pt x="24673" y="61379"/>
                </a:lnTo>
                <a:lnTo>
                  <a:pt x="22164" y="66795"/>
                </a:lnTo>
                <a:lnTo>
                  <a:pt x="20491" y="72311"/>
                </a:lnTo>
                <a:lnTo>
                  <a:pt x="19376" y="77893"/>
                </a:lnTo>
                <a:lnTo>
                  <a:pt x="18633" y="83519"/>
                </a:lnTo>
                <a:lnTo>
                  <a:pt x="18137" y="89175"/>
                </a:lnTo>
                <a:lnTo>
                  <a:pt x="18759" y="93898"/>
                </a:lnTo>
                <a:lnTo>
                  <a:pt x="21990" y="101686"/>
                </a:lnTo>
                <a:lnTo>
                  <a:pt x="26601" y="108323"/>
                </a:lnTo>
                <a:lnTo>
                  <a:pt x="29164" y="111426"/>
                </a:lnTo>
                <a:lnTo>
                  <a:pt x="31826" y="113495"/>
                </a:lnTo>
                <a:lnTo>
                  <a:pt x="34552" y="114874"/>
                </a:lnTo>
                <a:lnTo>
                  <a:pt x="41075" y="117358"/>
                </a:lnTo>
                <a:lnTo>
                  <a:pt x="45481" y="119355"/>
                </a:lnTo>
                <a:lnTo>
                  <a:pt x="60783" y="126715"/>
                </a:lnTo>
                <a:lnTo>
                  <a:pt x="66240" y="129402"/>
                </a:lnTo>
                <a:lnTo>
                  <a:pt x="72735" y="131194"/>
                </a:lnTo>
                <a:lnTo>
                  <a:pt x="79923" y="132388"/>
                </a:lnTo>
                <a:lnTo>
                  <a:pt x="87573" y="133185"/>
                </a:lnTo>
                <a:lnTo>
                  <a:pt x="95529" y="134668"/>
                </a:lnTo>
                <a:lnTo>
                  <a:pt x="103691" y="136609"/>
                </a:lnTo>
                <a:lnTo>
                  <a:pt x="111990" y="138856"/>
                </a:lnTo>
                <a:lnTo>
                  <a:pt x="120380" y="140354"/>
                </a:lnTo>
                <a:lnTo>
                  <a:pt x="128831" y="141352"/>
                </a:lnTo>
                <a:lnTo>
                  <a:pt x="137323" y="142018"/>
                </a:lnTo>
                <a:lnTo>
                  <a:pt x="146794" y="143414"/>
                </a:lnTo>
                <a:lnTo>
                  <a:pt x="156918" y="145298"/>
                </a:lnTo>
                <a:lnTo>
                  <a:pt x="167477" y="147506"/>
                </a:lnTo>
                <a:lnTo>
                  <a:pt x="176422" y="148978"/>
                </a:lnTo>
                <a:lnTo>
                  <a:pt x="184289" y="149959"/>
                </a:lnTo>
                <a:lnTo>
                  <a:pt x="191440" y="150614"/>
                </a:lnTo>
                <a:lnTo>
                  <a:pt x="201921" y="152955"/>
                </a:lnTo>
                <a:lnTo>
                  <a:pt x="214625" y="156421"/>
                </a:lnTo>
                <a:lnTo>
                  <a:pt x="228808" y="160636"/>
                </a:lnTo>
                <a:lnTo>
                  <a:pt x="240169" y="165351"/>
                </a:lnTo>
                <a:lnTo>
                  <a:pt x="249648" y="170400"/>
                </a:lnTo>
                <a:lnTo>
                  <a:pt x="257873" y="175671"/>
                </a:lnTo>
                <a:lnTo>
                  <a:pt x="265260" y="181089"/>
                </a:lnTo>
                <a:lnTo>
                  <a:pt x="272090" y="186607"/>
                </a:lnTo>
                <a:lnTo>
                  <a:pt x="278549" y="192190"/>
                </a:lnTo>
                <a:lnTo>
                  <a:pt x="282854" y="198770"/>
                </a:lnTo>
                <a:lnTo>
                  <a:pt x="285725" y="206014"/>
                </a:lnTo>
                <a:lnTo>
                  <a:pt x="287639" y="213701"/>
                </a:lnTo>
                <a:lnTo>
                  <a:pt x="288914" y="221683"/>
                </a:lnTo>
                <a:lnTo>
                  <a:pt x="289764" y="229862"/>
                </a:lnTo>
                <a:lnTo>
                  <a:pt x="290332" y="238172"/>
                </a:lnTo>
                <a:lnTo>
                  <a:pt x="289757" y="244664"/>
                </a:lnTo>
                <a:lnTo>
                  <a:pt x="288422" y="249946"/>
                </a:lnTo>
                <a:lnTo>
                  <a:pt x="286579" y="254418"/>
                </a:lnTo>
                <a:lnTo>
                  <a:pt x="283445" y="258353"/>
                </a:lnTo>
                <a:lnTo>
                  <a:pt x="274884" y="265265"/>
                </a:lnTo>
                <a:lnTo>
                  <a:pt x="269933" y="268441"/>
                </a:lnTo>
                <a:lnTo>
                  <a:pt x="264728" y="271512"/>
                </a:lnTo>
                <a:lnTo>
                  <a:pt x="259353" y="274511"/>
                </a:lnTo>
                <a:lnTo>
                  <a:pt x="248301" y="280383"/>
                </a:lnTo>
                <a:lnTo>
                  <a:pt x="242687" y="283283"/>
                </a:lnTo>
                <a:lnTo>
                  <a:pt x="236086" y="285216"/>
                </a:lnTo>
                <a:lnTo>
                  <a:pt x="228829" y="286505"/>
                </a:lnTo>
                <a:lnTo>
                  <a:pt x="221133" y="287364"/>
                </a:lnTo>
                <a:lnTo>
                  <a:pt x="214097" y="288889"/>
                </a:lnTo>
                <a:lnTo>
                  <a:pt x="207502" y="290858"/>
                </a:lnTo>
                <a:lnTo>
                  <a:pt x="201199" y="293124"/>
                </a:lnTo>
                <a:lnTo>
                  <a:pt x="194140" y="294634"/>
                </a:lnTo>
                <a:lnTo>
                  <a:pt x="186577" y="295641"/>
                </a:lnTo>
                <a:lnTo>
                  <a:pt x="178678" y="296312"/>
                </a:lnTo>
                <a:lnTo>
                  <a:pt x="171506" y="296760"/>
                </a:lnTo>
                <a:lnTo>
                  <a:pt x="158458" y="297257"/>
                </a:lnTo>
                <a:lnTo>
                  <a:pt x="126749" y="297537"/>
                </a:lnTo>
                <a:lnTo>
                  <a:pt x="114979" y="296623"/>
                </a:lnTo>
                <a:lnTo>
                  <a:pt x="103323" y="295062"/>
                </a:lnTo>
                <a:lnTo>
                  <a:pt x="91742" y="293069"/>
                </a:lnTo>
                <a:lnTo>
                  <a:pt x="80212" y="290787"/>
                </a:lnTo>
                <a:lnTo>
                  <a:pt x="57239" y="285713"/>
                </a:lnTo>
                <a:lnTo>
                  <a:pt x="48638" y="283026"/>
                </a:lnTo>
                <a:lnTo>
                  <a:pt x="41950" y="280282"/>
                </a:lnTo>
                <a:lnTo>
                  <a:pt x="36539" y="277500"/>
                </a:lnTo>
                <a:lnTo>
                  <a:pt x="27988" y="271870"/>
                </a:lnTo>
                <a:lnTo>
                  <a:pt x="21011" y="266192"/>
                </a:lnTo>
                <a:lnTo>
                  <a:pt x="14737" y="260494"/>
                </a:lnTo>
                <a:lnTo>
                  <a:pt x="11729" y="258593"/>
                </a:lnTo>
                <a:lnTo>
                  <a:pt x="5848" y="256482"/>
                </a:lnTo>
                <a:lnTo>
                  <a:pt x="3899" y="254966"/>
                </a:lnTo>
                <a:lnTo>
                  <a:pt x="2600" y="253003"/>
                </a:lnTo>
                <a:lnTo>
                  <a:pt x="0" y="246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43"/>
          <p:cNvSpPr/>
          <p:nvPr/>
        </p:nvSpPr>
        <p:spPr>
          <a:xfrm>
            <a:off x="6063615" y="2108835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3652" y="4550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0"/>
                </a:lnTo>
                <a:lnTo>
                  <a:pt x="52938" y="10583"/>
                </a:lnTo>
                <a:lnTo>
                  <a:pt x="66725" y="12770"/>
                </a:lnTo>
                <a:lnTo>
                  <a:pt x="86393" y="14228"/>
                </a:lnTo>
                <a:lnTo>
                  <a:pt x="109983" y="15200"/>
                </a:lnTo>
                <a:lnTo>
                  <a:pt x="182168" y="16761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4"/>
          <p:cNvSpPr/>
          <p:nvPr/>
        </p:nvSpPr>
        <p:spPr>
          <a:xfrm>
            <a:off x="6072187" y="2203132"/>
            <a:ext cx="317184" cy="16793"/>
          </a:xfrm>
          <a:custGeom>
            <a:avLst/>
            <a:gdLst/>
            <a:ahLst/>
            <a:cxnLst/>
            <a:rect l="0" t="0" r="0" b="0"/>
            <a:pathLst>
              <a:path w="317184" h="16793">
                <a:moveTo>
                  <a:pt x="0" y="8573"/>
                </a:moveTo>
                <a:lnTo>
                  <a:pt x="9102" y="13124"/>
                </a:lnTo>
                <a:lnTo>
                  <a:pt x="13688" y="14464"/>
                </a:lnTo>
                <a:lnTo>
                  <a:pt x="18650" y="15358"/>
                </a:lnTo>
                <a:lnTo>
                  <a:pt x="23864" y="15953"/>
                </a:lnTo>
                <a:lnTo>
                  <a:pt x="33054" y="16351"/>
                </a:lnTo>
                <a:lnTo>
                  <a:pt x="58506" y="16792"/>
                </a:lnTo>
                <a:lnTo>
                  <a:pt x="79009" y="15957"/>
                </a:lnTo>
                <a:lnTo>
                  <a:pt x="171181" y="10314"/>
                </a:lnTo>
                <a:lnTo>
                  <a:pt x="185559" y="9733"/>
                </a:lnTo>
                <a:lnTo>
                  <a:pt x="199906" y="8394"/>
                </a:lnTo>
                <a:lnTo>
                  <a:pt x="214233" y="6549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5"/>
          <p:cNvSpPr/>
          <p:nvPr/>
        </p:nvSpPr>
        <p:spPr>
          <a:xfrm>
            <a:off x="6509384" y="2040255"/>
            <a:ext cx="17147" cy="274321"/>
          </a:xfrm>
          <a:custGeom>
            <a:avLst/>
            <a:gdLst/>
            <a:ahLst/>
            <a:cxnLst/>
            <a:rect l="0" t="0" r="0" b="0"/>
            <a:pathLst>
              <a:path w="17147" h="274321">
                <a:moveTo>
                  <a:pt x="0" y="0"/>
                </a:moveTo>
                <a:lnTo>
                  <a:pt x="0" y="96068"/>
                </a:lnTo>
                <a:lnTo>
                  <a:pt x="953" y="111670"/>
                </a:lnTo>
                <a:lnTo>
                  <a:pt x="6786" y="189133"/>
                </a:lnTo>
                <a:lnTo>
                  <a:pt x="7381" y="200384"/>
                </a:lnTo>
                <a:lnTo>
                  <a:pt x="8731" y="209789"/>
                </a:lnTo>
                <a:lnTo>
                  <a:pt x="10583" y="217964"/>
                </a:lnTo>
                <a:lnTo>
                  <a:pt x="12771" y="225319"/>
                </a:lnTo>
                <a:lnTo>
                  <a:pt x="14229" y="234033"/>
                </a:lnTo>
                <a:lnTo>
                  <a:pt x="15201" y="243652"/>
                </a:lnTo>
                <a:lnTo>
                  <a:pt x="17146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6"/>
          <p:cNvSpPr/>
          <p:nvPr/>
        </p:nvSpPr>
        <p:spPr>
          <a:xfrm>
            <a:off x="6647033" y="2040255"/>
            <a:ext cx="191096" cy="222804"/>
          </a:xfrm>
          <a:custGeom>
            <a:avLst/>
            <a:gdLst/>
            <a:ahLst/>
            <a:cxnLst/>
            <a:rect l="0" t="0" r="0" b="0"/>
            <a:pathLst>
              <a:path w="191096" h="222804">
                <a:moveTo>
                  <a:pt x="25229" y="0"/>
                </a:moveTo>
                <a:lnTo>
                  <a:pt x="25229" y="13652"/>
                </a:lnTo>
                <a:lnTo>
                  <a:pt x="24277" y="19579"/>
                </a:lnTo>
                <a:lnTo>
                  <a:pt x="22690" y="25435"/>
                </a:lnTo>
                <a:lnTo>
                  <a:pt x="13297" y="53072"/>
                </a:lnTo>
                <a:lnTo>
                  <a:pt x="10607" y="60146"/>
                </a:lnTo>
                <a:lnTo>
                  <a:pt x="7861" y="66767"/>
                </a:lnTo>
                <a:lnTo>
                  <a:pt x="5078" y="73086"/>
                </a:lnTo>
                <a:lnTo>
                  <a:pt x="3223" y="79204"/>
                </a:lnTo>
                <a:lnTo>
                  <a:pt x="1985" y="85188"/>
                </a:lnTo>
                <a:lnTo>
                  <a:pt x="1161" y="91082"/>
                </a:lnTo>
                <a:lnTo>
                  <a:pt x="611" y="96916"/>
                </a:lnTo>
                <a:lnTo>
                  <a:pt x="244" y="102710"/>
                </a:lnTo>
                <a:lnTo>
                  <a:pt x="0" y="108478"/>
                </a:lnTo>
                <a:lnTo>
                  <a:pt x="789" y="116134"/>
                </a:lnTo>
                <a:lnTo>
                  <a:pt x="2269" y="125047"/>
                </a:lnTo>
                <a:lnTo>
                  <a:pt x="4207" y="134800"/>
                </a:lnTo>
                <a:lnTo>
                  <a:pt x="5499" y="143206"/>
                </a:lnTo>
                <a:lnTo>
                  <a:pt x="6361" y="150716"/>
                </a:lnTo>
                <a:lnTo>
                  <a:pt x="6936" y="157627"/>
                </a:lnTo>
                <a:lnTo>
                  <a:pt x="9223" y="165092"/>
                </a:lnTo>
                <a:lnTo>
                  <a:pt x="12653" y="172926"/>
                </a:lnTo>
                <a:lnTo>
                  <a:pt x="16845" y="181006"/>
                </a:lnTo>
                <a:lnTo>
                  <a:pt x="20592" y="187346"/>
                </a:lnTo>
                <a:lnTo>
                  <a:pt x="24043" y="192524"/>
                </a:lnTo>
                <a:lnTo>
                  <a:pt x="27296" y="196929"/>
                </a:lnTo>
                <a:lnTo>
                  <a:pt x="33274" y="201771"/>
                </a:lnTo>
                <a:lnTo>
                  <a:pt x="41070" y="206904"/>
                </a:lnTo>
                <a:lnTo>
                  <a:pt x="50077" y="212231"/>
                </a:lnTo>
                <a:lnTo>
                  <a:pt x="57035" y="215782"/>
                </a:lnTo>
                <a:lnTo>
                  <a:pt x="62625" y="218150"/>
                </a:lnTo>
                <a:lnTo>
                  <a:pt x="67305" y="219728"/>
                </a:lnTo>
                <a:lnTo>
                  <a:pt x="72330" y="220780"/>
                </a:lnTo>
                <a:lnTo>
                  <a:pt x="77585" y="221481"/>
                </a:lnTo>
                <a:lnTo>
                  <a:pt x="82993" y="221949"/>
                </a:lnTo>
                <a:lnTo>
                  <a:pt x="88503" y="222261"/>
                </a:lnTo>
                <a:lnTo>
                  <a:pt x="99706" y="222608"/>
                </a:lnTo>
                <a:lnTo>
                  <a:pt x="112172" y="222803"/>
                </a:lnTo>
                <a:lnTo>
                  <a:pt x="116528" y="221877"/>
                </a:lnTo>
                <a:lnTo>
                  <a:pt x="121338" y="220308"/>
                </a:lnTo>
                <a:lnTo>
                  <a:pt x="126449" y="218310"/>
                </a:lnTo>
                <a:lnTo>
                  <a:pt x="131761" y="216025"/>
                </a:lnTo>
                <a:lnTo>
                  <a:pt x="142744" y="210946"/>
                </a:lnTo>
                <a:lnTo>
                  <a:pt x="147387" y="207305"/>
                </a:lnTo>
                <a:lnTo>
                  <a:pt x="151436" y="202973"/>
                </a:lnTo>
                <a:lnTo>
                  <a:pt x="155087" y="198181"/>
                </a:lnTo>
                <a:lnTo>
                  <a:pt x="158474" y="194033"/>
                </a:lnTo>
                <a:lnTo>
                  <a:pt x="161683" y="190315"/>
                </a:lnTo>
                <a:lnTo>
                  <a:pt x="164776" y="186884"/>
                </a:lnTo>
                <a:lnTo>
                  <a:pt x="168743" y="181739"/>
                </a:lnTo>
                <a:lnTo>
                  <a:pt x="173293" y="175452"/>
                </a:lnTo>
                <a:lnTo>
                  <a:pt x="178231" y="168403"/>
                </a:lnTo>
                <a:lnTo>
                  <a:pt x="182475" y="158941"/>
                </a:lnTo>
                <a:lnTo>
                  <a:pt x="186257" y="147870"/>
                </a:lnTo>
                <a:lnTo>
                  <a:pt x="189731" y="135728"/>
                </a:lnTo>
                <a:lnTo>
                  <a:pt x="191095" y="124775"/>
                </a:lnTo>
                <a:lnTo>
                  <a:pt x="191051" y="114616"/>
                </a:lnTo>
                <a:lnTo>
                  <a:pt x="190069" y="104985"/>
                </a:lnTo>
                <a:lnTo>
                  <a:pt x="188462" y="96660"/>
                </a:lnTo>
                <a:lnTo>
                  <a:pt x="186439" y="89205"/>
                </a:lnTo>
                <a:lnTo>
                  <a:pt x="184137" y="82330"/>
                </a:lnTo>
                <a:lnTo>
                  <a:pt x="181650" y="76794"/>
                </a:lnTo>
                <a:lnTo>
                  <a:pt x="179040" y="72151"/>
                </a:lnTo>
                <a:lnTo>
                  <a:pt x="176347" y="68103"/>
                </a:lnTo>
                <a:lnTo>
                  <a:pt x="172647" y="64452"/>
                </a:lnTo>
                <a:lnTo>
                  <a:pt x="168275" y="61065"/>
                </a:lnTo>
                <a:lnTo>
                  <a:pt x="143019" y="44235"/>
                </a:lnTo>
                <a:lnTo>
                  <a:pt x="136142" y="40920"/>
                </a:lnTo>
                <a:lnTo>
                  <a:pt x="129651" y="38710"/>
                </a:lnTo>
                <a:lnTo>
                  <a:pt x="123418" y="37236"/>
                </a:lnTo>
                <a:lnTo>
                  <a:pt x="116406" y="36254"/>
                </a:lnTo>
                <a:lnTo>
                  <a:pt x="108874" y="35599"/>
                </a:lnTo>
                <a:lnTo>
                  <a:pt x="100994" y="35163"/>
                </a:lnTo>
                <a:lnTo>
                  <a:pt x="90979" y="33919"/>
                </a:lnTo>
                <a:lnTo>
                  <a:pt x="79540" y="32138"/>
                </a:lnTo>
                <a:lnTo>
                  <a:pt x="67151" y="29997"/>
                </a:lnTo>
                <a:lnTo>
                  <a:pt x="56987" y="28571"/>
                </a:lnTo>
                <a:lnTo>
                  <a:pt x="48307" y="27619"/>
                </a:lnTo>
                <a:lnTo>
                  <a:pt x="1665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7"/>
          <p:cNvSpPr/>
          <p:nvPr/>
        </p:nvSpPr>
        <p:spPr>
          <a:xfrm>
            <a:off x="6920865" y="2005964"/>
            <a:ext cx="323911" cy="308567"/>
          </a:xfrm>
          <a:custGeom>
            <a:avLst/>
            <a:gdLst/>
            <a:ahLst/>
            <a:cxnLst/>
            <a:rect l="0" t="0" r="0" b="0"/>
            <a:pathLst>
              <a:path w="323911" h="308567">
                <a:moveTo>
                  <a:pt x="154304" y="0"/>
                </a:moveTo>
                <a:lnTo>
                  <a:pt x="218372" y="0"/>
                </a:lnTo>
                <a:lnTo>
                  <a:pt x="163358" y="0"/>
                </a:lnTo>
                <a:lnTo>
                  <a:pt x="138432" y="953"/>
                </a:lnTo>
                <a:lnTo>
                  <a:pt x="7039" y="8220"/>
                </a:lnTo>
                <a:lnTo>
                  <a:pt x="4692" y="9290"/>
                </a:lnTo>
                <a:lnTo>
                  <a:pt x="3128" y="10956"/>
                </a:lnTo>
                <a:lnTo>
                  <a:pt x="2085" y="13019"/>
                </a:lnTo>
                <a:lnTo>
                  <a:pt x="2342" y="15347"/>
                </a:lnTo>
                <a:lnTo>
                  <a:pt x="3466" y="17852"/>
                </a:lnTo>
                <a:lnTo>
                  <a:pt x="8853" y="25635"/>
                </a:lnTo>
                <a:lnTo>
                  <a:pt x="15217" y="33208"/>
                </a:lnTo>
                <a:lnTo>
                  <a:pt x="20415" y="42064"/>
                </a:lnTo>
                <a:lnTo>
                  <a:pt x="25900" y="49811"/>
                </a:lnTo>
                <a:lnTo>
                  <a:pt x="28697" y="53210"/>
                </a:lnTo>
                <a:lnTo>
                  <a:pt x="31804" y="59526"/>
                </a:lnTo>
                <a:lnTo>
                  <a:pt x="32633" y="62545"/>
                </a:lnTo>
                <a:lnTo>
                  <a:pt x="36093" y="68438"/>
                </a:lnTo>
                <a:lnTo>
                  <a:pt x="38350" y="71343"/>
                </a:lnTo>
                <a:lnTo>
                  <a:pt x="39854" y="76137"/>
                </a:lnTo>
                <a:lnTo>
                  <a:pt x="40857" y="82191"/>
                </a:lnTo>
                <a:lnTo>
                  <a:pt x="41525" y="89084"/>
                </a:lnTo>
                <a:lnTo>
                  <a:pt x="41971" y="97490"/>
                </a:lnTo>
                <a:lnTo>
                  <a:pt x="42466" y="116989"/>
                </a:lnTo>
                <a:lnTo>
                  <a:pt x="41645" y="126570"/>
                </a:lnTo>
                <a:lnTo>
                  <a:pt x="40146" y="135815"/>
                </a:lnTo>
                <a:lnTo>
                  <a:pt x="38193" y="144836"/>
                </a:lnTo>
                <a:lnTo>
                  <a:pt x="36893" y="151803"/>
                </a:lnTo>
                <a:lnTo>
                  <a:pt x="36025" y="157400"/>
                </a:lnTo>
                <a:lnTo>
                  <a:pt x="34632" y="168675"/>
                </a:lnTo>
                <a:lnTo>
                  <a:pt x="35470" y="168648"/>
                </a:lnTo>
                <a:lnTo>
                  <a:pt x="42154" y="164058"/>
                </a:lnTo>
                <a:lnTo>
                  <a:pt x="50803" y="159275"/>
                </a:lnTo>
                <a:lnTo>
                  <a:pt x="66382" y="151227"/>
                </a:lnTo>
                <a:lnTo>
                  <a:pt x="72829" y="148443"/>
                </a:lnTo>
                <a:lnTo>
                  <a:pt x="79985" y="145635"/>
                </a:lnTo>
                <a:lnTo>
                  <a:pt x="87614" y="142810"/>
                </a:lnTo>
                <a:lnTo>
                  <a:pt x="95557" y="140927"/>
                </a:lnTo>
                <a:lnTo>
                  <a:pt x="103710" y="139671"/>
                </a:lnTo>
                <a:lnTo>
                  <a:pt x="112002" y="138835"/>
                </a:lnTo>
                <a:lnTo>
                  <a:pt x="120388" y="138277"/>
                </a:lnTo>
                <a:lnTo>
                  <a:pt x="128836" y="137905"/>
                </a:lnTo>
                <a:lnTo>
                  <a:pt x="137326" y="137657"/>
                </a:lnTo>
                <a:lnTo>
                  <a:pt x="218133" y="137204"/>
                </a:lnTo>
                <a:lnTo>
                  <a:pt x="227337" y="138142"/>
                </a:lnTo>
                <a:lnTo>
                  <a:pt x="235378" y="139720"/>
                </a:lnTo>
                <a:lnTo>
                  <a:pt x="242644" y="141724"/>
                </a:lnTo>
                <a:lnTo>
                  <a:pt x="249392" y="144013"/>
                </a:lnTo>
                <a:lnTo>
                  <a:pt x="255796" y="146492"/>
                </a:lnTo>
                <a:lnTo>
                  <a:pt x="261970" y="149096"/>
                </a:lnTo>
                <a:lnTo>
                  <a:pt x="267992" y="151785"/>
                </a:lnTo>
                <a:lnTo>
                  <a:pt x="279762" y="157313"/>
                </a:lnTo>
                <a:lnTo>
                  <a:pt x="285568" y="161073"/>
                </a:lnTo>
                <a:lnTo>
                  <a:pt x="291344" y="165485"/>
                </a:lnTo>
                <a:lnTo>
                  <a:pt x="297099" y="170331"/>
                </a:lnTo>
                <a:lnTo>
                  <a:pt x="301888" y="175466"/>
                </a:lnTo>
                <a:lnTo>
                  <a:pt x="306034" y="180795"/>
                </a:lnTo>
                <a:lnTo>
                  <a:pt x="309751" y="186253"/>
                </a:lnTo>
                <a:lnTo>
                  <a:pt x="316419" y="194857"/>
                </a:lnTo>
                <a:lnTo>
                  <a:pt x="319531" y="198485"/>
                </a:lnTo>
                <a:lnTo>
                  <a:pt x="321606" y="202808"/>
                </a:lnTo>
                <a:lnTo>
                  <a:pt x="322988" y="207596"/>
                </a:lnTo>
                <a:lnTo>
                  <a:pt x="323910" y="212692"/>
                </a:lnTo>
                <a:lnTo>
                  <a:pt x="323573" y="217995"/>
                </a:lnTo>
                <a:lnTo>
                  <a:pt x="322395" y="223435"/>
                </a:lnTo>
                <a:lnTo>
                  <a:pt x="320658" y="228967"/>
                </a:lnTo>
                <a:lnTo>
                  <a:pt x="316187" y="237654"/>
                </a:lnTo>
                <a:lnTo>
                  <a:pt x="310072" y="245642"/>
                </a:lnTo>
                <a:lnTo>
                  <a:pt x="305775" y="250439"/>
                </a:lnTo>
                <a:lnTo>
                  <a:pt x="293165" y="263752"/>
                </a:lnTo>
                <a:lnTo>
                  <a:pt x="289740" y="267275"/>
                </a:lnTo>
                <a:lnTo>
                  <a:pt x="284600" y="270576"/>
                </a:lnTo>
                <a:lnTo>
                  <a:pt x="278316" y="273729"/>
                </a:lnTo>
                <a:lnTo>
                  <a:pt x="271268" y="276784"/>
                </a:lnTo>
                <a:lnTo>
                  <a:pt x="258358" y="282718"/>
                </a:lnTo>
                <a:lnTo>
                  <a:pt x="252249" y="285634"/>
                </a:lnTo>
                <a:lnTo>
                  <a:pt x="244366" y="288530"/>
                </a:lnTo>
                <a:lnTo>
                  <a:pt x="235301" y="291414"/>
                </a:lnTo>
                <a:lnTo>
                  <a:pt x="216021" y="297158"/>
                </a:lnTo>
                <a:lnTo>
                  <a:pt x="197926" y="302885"/>
                </a:lnTo>
                <a:lnTo>
                  <a:pt x="188148" y="304794"/>
                </a:lnTo>
                <a:lnTo>
                  <a:pt x="177819" y="306066"/>
                </a:lnTo>
                <a:lnTo>
                  <a:pt x="167124" y="306914"/>
                </a:lnTo>
                <a:lnTo>
                  <a:pt x="157136" y="307480"/>
                </a:lnTo>
                <a:lnTo>
                  <a:pt x="138418" y="308108"/>
                </a:lnTo>
                <a:lnTo>
                  <a:pt x="66523" y="308566"/>
                </a:lnTo>
                <a:lnTo>
                  <a:pt x="56730" y="307629"/>
                </a:lnTo>
                <a:lnTo>
                  <a:pt x="48297" y="306051"/>
                </a:lnTo>
                <a:lnTo>
                  <a:pt x="40772" y="304047"/>
                </a:lnTo>
                <a:lnTo>
                  <a:pt x="34801" y="302710"/>
                </a:lnTo>
                <a:lnTo>
                  <a:pt x="25627" y="301226"/>
                </a:lnTo>
                <a:lnTo>
                  <a:pt x="18375" y="298026"/>
                </a:lnTo>
                <a:lnTo>
                  <a:pt x="8910" y="29137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8"/>
          <p:cNvSpPr/>
          <p:nvPr/>
        </p:nvSpPr>
        <p:spPr>
          <a:xfrm>
            <a:off x="3967485" y="2435935"/>
            <a:ext cx="304478" cy="323065"/>
          </a:xfrm>
          <a:custGeom>
            <a:avLst/>
            <a:gdLst/>
            <a:ahLst/>
            <a:cxnLst/>
            <a:rect l="0" t="0" r="0" b="0"/>
            <a:pathLst>
              <a:path w="304478" h="323065">
                <a:moveTo>
                  <a:pt x="270187" y="41517"/>
                </a:moveTo>
                <a:lnTo>
                  <a:pt x="265636" y="32416"/>
                </a:lnTo>
                <a:lnTo>
                  <a:pt x="260862" y="25407"/>
                </a:lnTo>
                <a:lnTo>
                  <a:pt x="252819" y="16106"/>
                </a:lnTo>
                <a:lnTo>
                  <a:pt x="250036" y="13147"/>
                </a:lnTo>
                <a:lnTo>
                  <a:pt x="247228" y="11173"/>
                </a:lnTo>
                <a:lnTo>
                  <a:pt x="241568" y="8981"/>
                </a:lnTo>
                <a:lnTo>
                  <a:pt x="223925" y="3196"/>
                </a:lnTo>
                <a:lnTo>
                  <a:pt x="216485" y="1682"/>
                </a:lnTo>
                <a:lnTo>
                  <a:pt x="208669" y="673"/>
                </a:lnTo>
                <a:lnTo>
                  <a:pt x="200600" y="0"/>
                </a:lnTo>
                <a:lnTo>
                  <a:pt x="193316" y="504"/>
                </a:lnTo>
                <a:lnTo>
                  <a:pt x="186554" y="1793"/>
                </a:lnTo>
                <a:lnTo>
                  <a:pt x="180142" y="3604"/>
                </a:lnTo>
                <a:lnTo>
                  <a:pt x="173010" y="6717"/>
                </a:lnTo>
                <a:lnTo>
                  <a:pt x="165397" y="10697"/>
                </a:lnTo>
                <a:lnTo>
                  <a:pt x="157465" y="15255"/>
                </a:lnTo>
                <a:lnTo>
                  <a:pt x="143571" y="22860"/>
                </a:lnTo>
                <a:lnTo>
                  <a:pt x="137198" y="26222"/>
                </a:lnTo>
                <a:lnTo>
                  <a:pt x="129140" y="31320"/>
                </a:lnTo>
                <a:lnTo>
                  <a:pt x="119958" y="37577"/>
                </a:lnTo>
                <a:lnTo>
                  <a:pt x="110027" y="44605"/>
                </a:lnTo>
                <a:lnTo>
                  <a:pt x="101501" y="50243"/>
                </a:lnTo>
                <a:lnTo>
                  <a:pt x="93912" y="54955"/>
                </a:lnTo>
                <a:lnTo>
                  <a:pt x="86948" y="59048"/>
                </a:lnTo>
                <a:lnTo>
                  <a:pt x="77543" y="67492"/>
                </a:lnTo>
                <a:lnTo>
                  <a:pt x="66510" y="78836"/>
                </a:lnTo>
                <a:lnTo>
                  <a:pt x="44409" y="102871"/>
                </a:lnTo>
                <a:lnTo>
                  <a:pt x="28236" y="119903"/>
                </a:lnTo>
                <a:lnTo>
                  <a:pt x="22209" y="127112"/>
                </a:lnTo>
                <a:lnTo>
                  <a:pt x="17239" y="133823"/>
                </a:lnTo>
                <a:lnTo>
                  <a:pt x="12972" y="140202"/>
                </a:lnTo>
                <a:lnTo>
                  <a:pt x="10128" y="146359"/>
                </a:lnTo>
                <a:lnTo>
                  <a:pt x="8232" y="152369"/>
                </a:lnTo>
                <a:lnTo>
                  <a:pt x="6968" y="158281"/>
                </a:lnTo>
                <a:lnTo>
                  <a:pt x="638" y="184805"/>
                </a:lnTo>
                <a:lnTo>
                  <a:pt x="0" y="197050"/>
                </a:lnTo>
                <a:lnTo>
                  <a:pt x="527" y="210928"/>
                </a:lnTo>
                <a:lnTo>
                  <a:pt x="1832" y="225895"/>
                </a:lnTo>
                <a:lnTo>
                  <a:pt x="3654" y="237778"/>
                </a:lnTo>
                <a:lnTo>
                  <a:pt x="5820" y="247606"/>
                </a:lnTo>
                <a:lnTo>
                  <a:pt x="8218" y="256062"/>
                </a:lnTo>
                <a:lnTo>
                  <a:pt x="10769" y="263604"/>
                </a:lnTo>
                <a:lnTo>
                  <a:pt x="13421" y="270538"/>
                </a:lnTo>
                <a:lnTo>
                  <a:pt x="16142" y="277065"/>
                </a:lnTo>
                <a:lnTo>
                  <a:pt x="21706" y="286857"/>
                </a:lnTo>
                <a:lnTo>
                  <a:pt x="24523" y="290802"/>
                </a:lnTo>
                <a:lnTo>
                  <a:pt x="32733" y="297726"/>
                </a:lnTo>
                <a:lnTo>
                  <a:pt x="37589" y="300905"/>
                </a:lnTo>
                <a:lnTo>
                  <a:pt x="42732" y="303978"/>
                </a:lnTo>
                <a:lnTo>
                  <a:pt x="48066" y="306978"/>
                </a:lnTo>
                <a:lnTo>
                  <a:pt x="53526" y="309931"/>
                </a:lnTo>
                <a:lnTo>
                  <a:pt x="60024" y="311900"/>
                </a:lnTo>
                <a:lnTo>
                  <a:pt x="67213" y="313212"/>
                </a:lnTo>
                <a:lnTo>
                  <a:pt x="74864" y="314087"/>
                </a:lnTo>
                <a:lnTo>
                  <a:pt x="81869" y="315623"/>
                </a:lnTo>
                <a:lnTo>
                  <a:pt x="88444" y="317599"/>
                </a:lnTo>
                <a:lnTo>
                  <a:pt x="94733" y="319869"/>
                </a:lnTo>
                <a:lnTo>
                  <a:pt x="101783" y="321383"/>
                </a:lnTo>
                <a:lnTo>
                  <a:pt x="109340" y="322392"/>
                </a:lnTo>
                <a:lnTo>
                  <a:pt x="117236" y="323064"/>
                </a:lnTo>
                <a:lnTo>
                  <a:pt x="127261" y="322560"/>
                </a:lnTo>
                <a:lnTo>
                  <a:pt x="138709" y="321272"/>
                </a:lnTo>
                <a:lnTo>
                  <a:pt x="180113" y="314907"/>
                </a:lnTo>
                <a:lnTo>
                  <a:pt x="195850" y="312360"/>
                </a:lnTo>
                <a:lnTo>
                  <a:pt x="209199" y="310661"/>
                </a:lnTo>
                <a:lnTo>
                  <a:pt x="220956" y="309529"/>
                </a:lnTo>
                <a:lnTo>
                  <a:pt x="231652" y="308774"/>
                </a:lnTo>
                <a:lnTo>
                  <a:pt x="243544" y="306366"/>
                </a:lnTo>
                <a:lnTo>
                  <a:pt x="256235" y="302856"/>
                </a:lnTo>
                <a:lnTo>
                  <a:pt x="269458" y="298610"/>
                </a:lnTo>
                <a:lnTo>
                  <a:pt x="279226" y="295780"/>
                </a:lnTo>
                <a:lnTo>
                  <a:pt x="286690" y="293893"/>
                </a:lnTo>
                <a:lnTo>
                  <a:pt x="304477" y="290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9"/>
          <p:cNvSpPr/>
          <p:nvPr/>
        </p:nvSpPr>
        <p:spPr>
          <a:xfrm>
            <a:off x="4349115" y="2563177"/>
            <a:ext cx="317183" cy="60009"/>
          </a:xfrm>
          <a:custGeom>
            <a:avLst/>
            <a:gdLst/>
            <a:ahLst/>
            <a:cxnLst/>
            <a:rect l="0" t="0" r="0" b="0"/>
            <a:pathLst>
              <a:path w="317183" h="60009">
                <a:moveTo>
                  <a:pt x="0" y="60008"/>
                </a:moveTo>
                <a:lnTo>
                  <a:pt x="13652" y="55457"/>
                </a:lnTo>
                <a:lnTo>
                  <a:pt x="20531" y="54116"/>
                </a:lnTo>
                <a:lnTo>
                  <a:pt x="27975" y="53222"/>
                </a:lnTo>
                <a:lnTo>
                  <a:pt x="35795" y="52627"/>
                </a:lnTo>
                <a:lnTo>
                  <a:pt x="43866" y="51277"/>
                </a:lnTo>
                <a:lnTo>
                  <a:pt x="52104" y="49424"/>
                </a:lnTo>
                <a:lnTo>
                  <a:pt x="60453" y="47237"/>
                </a:lnTo>
                <a:lnTo>
                  <a:pt x="68877" y="44826"/>
                </a:lnTo>
                <a:lnTo>
                  <a:pt x="85857" y="39608"/>
                </a:lnTo>
                <a:lnTo>
                  <a:pt x="97243" y="36883"/>
                </a:lnTo>
                <a:lnTo>
                  <a:pt x="110548" y="34114"/>
                </a:lnTo>
                <a:lnTo>
                  <a:pt x="125134" y="31315"/>
                </a:lnTo>
                <a:lnTo>
                  <a:pt x="141525" y="27544"/>
                </a:lnTo>
                <a:lnTo>
                  <a:pt x="177517" y="18274"/>
                </a:lnTo>
                <a:lnTo>
                  <a:pt x="192639" y="15040"/>
                </a:lnTo>
                <a:lnTo>
                  <a:pt x="205579" y="12884"/>
                </a:lnTo>
                <a:lnTo>
                  <a:pt x="217062" y="11447"/>
                </a:lnTo>
                <a:lnTo>
                  <a:pt x="228528" y="9537"/>
                </a:lnTo>
                <a:lnTo>
                  <a:pt x="239982" y="7310"/>
                </a:lnTo>
                <a:lnTo>
                  <a:pt x="251428" y="4874"/>
                </a:lnTo>
                <a:lnTo>
                  <a:pt x="260964" y="3249"/>
                </a:lnTo>
                <a:lnTo>
                  <a:pt x="269225" y="2166"/>
                </a:lnTo>
                <a:lnTo>
                  <a:pt x="276639" y="1444"/>
                </a:lnTo>
                <a:lnTo>
                  <a:pt x="283485" y="963"/>
                </a:lnTo>
                <a:lnTo>
                  <a:pt x="289955" y="642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50"/>
          <p:cNvSpPr/>
          <p:nvPr/>
        </p:nvSpPr>
        <p:spPr>
          <a:xfrm>
            <a:off x="4400550" y="2631757"/>
            <a:ext cx="342901" cy="85020"/>
          </a:xfrm>
          <a:custGeom>
            <a:avLst/>
            <a:gdLst/>
            <a:ahLst/>
            <a:cxnLst/>
            <a:rect l="0" t="0" r="0" b="0"/>
            <a:pathLst>
              <a:path w="342901" h="85020">
                <a:moveTo>
                  <a:pt x="0" y="68580"/>
                </a:moveTo>
                <a:lnTo>
                  <a:pt x="9102" y="77682"/>
                </a:lnTo>
                <a:lnTo>
                  <a:pt x="12735" y="80363"/>
                </a:lnTo>
                <a:lnTo>
                  <a:pt x="16109" y="82150"/>
                </a:lnTo>
                <a:lnTo>
                  <a:pt x="19312" y="83342"/>
                </a:lnTo>
                <a:lnTo>
                  <a:pt x="27951" y="84666"/>
                </a:lnTo>
                <a:lnTo>
                  <a:pt x="32921" y="85019"/>
                </a:lnTo>
                <a:lnTo>
                  <a:pt x="40997" y="84302"/>
                </a:lnTo>
                <a:lnTo>
                  <a:pt x="51144" y="82871"/>
                </a:lnTo>
                <a:lnTo>
                  <a:pt x="62671" y="80965"/>
                </a:lnTo>
                <a:lnTo>
                  <a:pt x="72260" y="78742"/>
                </a:lnTo>
                <a:lnTo>
                  <a:pt x="80559" y="76307"/>
                </a:lnTo>
                <a:lnTo>
                  <a:pt x="87995" y="73731"/>
                </a:lnTo>
                <a:lnTo>
                  <a:pt x="96763" y="71062"/>
                </a:lnTo>
                <a:lnTo>
                  <a:pt x="126354" y="62754"/>
                </a:lnTo>
                <a:lnTo>
                  <a:pt x="144740" y="57100"/>
                </a:lnTo>
                <a:lnTo>
                  <a:pt x="171155" y="48563"/>
                </a:lnTo>
                <a:lnTo>
                  <a:pt x="180778" y="4571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1"/>
          <p:cNvSpPr/>
          <p:nvPr/>
        </p:nvSpPr>
        <p:spPr>
          <a:xfrm>
            <a:off x="4863465" y="2460307"/>
            <a:ext cx="111443" cy="368619"/>
          </a:xfrm>
          <a:custGeom>
            <a:avLst/>
            <a:gdLst/>
            <a:ahLst/>
            <a:cxnLst/>
            <a:rect l="0" t="0" r="0" b="0"/>
            <a:pathLst>
              <a:path w="111443" h="368619">
                <a:moveTo>
                  <a:pt x="0" y="0"/>
                </a:moveTo>
                <a:lnTo>
                  <a:pt x="0" y="16483"/>
                </a:lnTo>
                <a:lnTo>
                  <a:pt x="3810" y="33848"/>
                </a:lnTo>
                <a:lnTo>
                  <a:pt x="18203" y="91244"/>
                </a:lnTo>
                <a:lnTo>
                  <a:pt x="29680" y="133898"/>
                </a:lnTo>
                <a:lnTo>
                  <a:pt x="37956" y="162380"/>
                </a:lnTo>
                <a:lnTo>
                  <a:pt x="44809" y="184564"/>
                </a:lnTo>
                <a:lnTo>
                  <a:pt x="47017" y="194480"/>
                </a:lnTo>
                <a:lnTo>
                  <a:pt x="48490" y="203948"/>
                </a:lnTo>
                <a:lnTo>
                  <a:pt x="49471" y="213118"/>
                </a:lnTo>
                <a:lnTo>
                  <a:pt x="51078" y="222089"/>
                </a:lnTo>
                <a:lnTo>
                  <a:pt x="53102" y="230927"/>
                </a:lnTo>
                <a:lnTo>
                  <a:pt x="55404" y="239676"/>
                </a:lnTo>
                <a:lnTo>
                  <a:pt x="56938" y="247414"/>
                </a:lnTo>
                <a:lnTo>
                  <a:pt x="57961" y="254478"/>
                </a:lnTo>
                <a:lnTo>
                  <a:pt x="58643" y="261092"/>
                </a:lnTo>
                <a:lnTo>
                  <a:pt x="61003" y="270264"/>
                </a:lnTo>
                <a:lnTo>
                  <a:pt x="64481" y="281141"/>
                </a:lnTo>
                <a:lnTo>
                  <a:pt x="68704" y="293155"/>
                </a:lnTo>
                <a:lnTo>
                  <a:pt x="72473" y="302117"/>
                </a:lnTo>
                <a:lnTo>
                  <a:pt x="75938" y="309044"/>
                </a:lnTo>
                <a:lnTo>
                  <a:pt x="111442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2"/>
          <p:cNvSpPr/>
          <p:nvPr/>
        </p:nvSpPr>
        <p:spPr>
          <a:xfrm>
            <a:off x="5824134" y="2511874"/>
            <a:ext cx="333581" cy="308050"/>
          </a:xfrm>
          <a:custGeom>
            <a:avLst/>
            <a:gdLst/>
            <a:ahLst/>
            <a:cxnLst/>
            <a:rect l="0" t="0" r="0" b="0"/>
            <a:pathLst>
              <a:path w="333581" h="308050">
                <a:moveTo>
                  <a:pt x="213763" y="34158"/>
                </a:moveTo>
                <a:lnTo>
                  <a:pt x="218314" y="20506"/>
                </a:lnTo>
                <a:lnTo>
                  <a:pt x="218702" y="16484"/>
                </a:lnTo>
                <a:lnTo>
                  <a:pt x="218008" y="13803"/>
                </a:lnTo>
                <a:lnTo>
                  <a:pt x="216593" y="12015"/>
                </a:lnTo>
                <a:lnTo>
                  <a:pt x="215650" y="9871"/>
                </a:lnTo>
                <a:lnTo>
                  <a:pt x="214602" y="4949"/>
                </a:lnTo>
                <a:lnTo>
                  <a:pt x="213369" y="3255"/>
                </a:lnTo>
                <a:lnTo>
                  <a:pt x="211596" y="2126"/>
                </a:lnTo>
                <a:lnTo>
                  <a:pt x="209460" y="1374"/>
                </a:lnTo>
                <a:lnTo>
                  <a:pt x="202008" y="537"/>
                </a:lnTo>
                <a:lnTo>
                  <a:pt x="192346" y="166"/>
                </a:lnTo>
                <a:lnTo>
                  <a:pt x="181702" y="0"/>
                </a:lnTo>
                <a:lnTo>
                  <a:pt x="175244" y="909"/>
                </a:lnTo>
                <a:lnTo>
                  <a:pt x="168082" y="2467"/>
                </a:lnTo>
                <a:lnTo>
                  <a:pt x="160449" y="4458"/>
                </a:lnTo>
                <a:lnTo>
                  <a:pt x="152502" y="5785"/>
                </a:lnTo>
                <a:lnTo>
                  <a:pt x="144348" y="6670"/>
                </a:lnTo>
                <a:lnTo>
                  <a:pt x="136054" y="7261"/>
                </a:lnTo>
                <a:lnTo>
                  <a:pt x="124809" y="9559"/>
                </a:lnTo>
                <a:lnTo>
                  <a:pt x="111598" y="12996"/>
                </a:lnTo>
                <a:lnTo>
                  <a:pt x="97076" y="17192"/>
                </a:lnTo>
                <a:lnTo>
                  <a:pt x="85489" y="20943"/>
                </a:lnTo>
                <a:lnTo>
                  <a:pt x="75860" y="24395"/>
                </a:lnTo>
                <a:lnTo>
                  <a:pt x="67535" y="27650"/>
                </a:lnTo>
                <a:lnTo>
                  <a:pt x="60080" y="31724"/>
                </a:lnTo>
                <a:lnTo>
                  <a:pt x="53206" y="36345"/>
                </a:lnTo>
                <a:lnTo>
                  <a:pt x="46717" y="41331"/>
                </a:lnTo>
                <a:lnTo>
                  <a:pt x="40487" y="45608"/>
                </a:lnTo>
                <a:lnTo>
                  <a:pt x="34428" y="49411"/>
                </a:lnTo>
                <a:lnTo>
                  <a:pt x="28484" y="52899"/>
                </a:lnTo>
                <a:lnTo>
                  <a:pt x="19339" y="56775"/>
                </a:lnTo>
                <a:lnTo>
                  <a:pt x="15567" y="57809"/>
                </a:lnTo>
                <a:lnTo>
                  <a:pt x="8836" y="61497"/>
                </a:lnTo>
                <a:lnTo>
                  <a:pt x="5708" y="63814"/>
                </a:lnTo>
                <a:lnTo>
                  <a:pt x="3622" y="66311"/>
                </a:lnTo>
                <a:lnTo>
                  <a:pt x="2232" y="68928"/>
                </a:lnTo>
                <a:lnTo>
                  <a:pt x="686" y="74377"/>
                </a:lnTo>
                <a:lnTo>
                  <a:pt x="0" y="79973"/>
                </a:lnTo>
                <a:lnTo>
                  <a:pt x="770" y="81846"/>
                </a:lnTo>
                <a:lnTo>
                  <a:pt x="2235" y="83095"/>
                </a:lnTo>
                <a:lnTo>
                  <a:pt x="11388" y="87393"/>
                </a:lnTo>
                <a:lnTo>
                  <a:pt x="31548" y="97379"/>
                </a:lnTo>
                <a:lnTo>
                  <a:pt x="37994" y="99165"/>
                </a:lnTo>
                <a:lnTo>
                  <a:pt x="45148" y="100356"/>
                </a:lnTo>
                <a:lnTo>
                  <a:pt x="52776" y="101150"/>
                </a:lnTo>
                <a:lnTo>
                  <a:pt x="95366" y="106818"/>
                </a:lnTo>
                <a:lnTo>
                  <a:pt x="110067" y="109268"/>
                </a:lnTo>
                <a:lnTo>
                  <a:pt x="123677" y="111854"/>
                </a:lnTo>
                <a:lnTo>
                  <a:pt x="148960" y="117267"/>
                </a:lnTo>
                <a:lnTo>
                  <a:pt x="196236" y="128503"/>
                </a:lnTo>
                <a:lnTo>
                  <a:pt x="242263" y="139895"/>
                </a:lnTo>
                <a:lnTo>
                  <a:pt x="252765" y="143702"/>
                </a:lnTo>
                <a:lnTo>
                  <a:pt x="262624" y="148145"/>
                </a:lnTo>
                <a:lnTo>
                  <a:pt x="272055" y="153012"/>
                </a:lnTo>
                <a:lnTo>
                  <a:pt x="280246" y="158161"/>
                </a:lnTo>
                <a:lnTo>
                  <a:pt x="287613" y="163500"/>
                </a:lnTo>
                <a:lnTo>
                  <a:pt x="294429" y="168963"/>
                </a:lnTo>
                <a:lnTo>
                  <a:pt x="300878" y="173558"/>
                </a:lnTo>
                <a:lnTo>
                  <a:pt x="307082" y="177574"/>
                </a:lnTo>
                <a:lnTo>
                  <a:pt x="313123" y="181204"/>
                </a:lnTo>
                <a:lnTo>
                  <a:pt x="322376" y="190317"/>
                </a:lnTo>
                <a:lnTo>
                  <a:pt x="328710" y="199764"/>
                </a:lnTo>
                <a:lnTo>
                  <a:pt x="331526" y="207138"/>
                </a:lnTo>
                <a:lnTo>
                  <a:pt x="332777" y="216131"/>
                </a:lnTo>
                <a:lnTo>
                  <a:pt x="333111" y="221196"/>
                </a:lnTo>
                <a:lnTo>
                  <a:pt x="333333" y="226477"/>
                </a:lnTo>
                <a:lnTo>
                  <a:pt x="333580" y="237426"/>
                </a:lnTo>
                <a:lnTo>
                  <a:pt x="331741" y="243012"/>
                </a:lnTo>
                <a:lnTo>
                  <a:pt x="328610" y="248642"/>
                </a:lnTo>
                <a:lnTo>
                  <a:pt x="324618" y="254300"/>
                </a:lnTo>
                <a:lnTo>
                  <a:pt x="315102" y="263126"/>
                </a:lnTo>
                <a:lnTo>
                  <a:pt x="309898" y="266813"/>
                </a:lnTo>
                <a:lnTo>
                  <a:pt x="303570" y="270224"/>
                </a:lnTo>
                <a:lnTo>
                  <a:pt x="296495" y="273451"/>
                </a:lnTo>
                <a:lnTo>
                  <a:pt x="288920" y="276554"/>
                </a:lnTo>
                <a:lnTo>
                  <a:pt x="281013" y="280528"/>
                </a:lnTo>
                <a:lnTo>
                  <a:pt x="272884" y="285082"/>
                </a:lnTo>
                <a:lnTo>
                  <a:pt x="264607" y="290023"/>
                </a:lnTo>
                <a:lnTo>
                  <a:pt x="256232" y="293317"/>
                </a:lnTo>
                <a:lnTo>
                  <a:pt x="247790" y="295513"/>
                </a:lnTo>
                <a:lnTo>
                  <a:pt x="239305" y="296978"/>
                </a:lnTo>
                <a:lnTo>
                  <a:pt x="230791" y="298906"/>
                </a:lnTo>
                <a:lnTo>
                  <a:pt x="222258" y="301144"/>
                </a:lnTo>
                <a:lnTo>
                  <a:pt x="213711" y="303589"/>
                </a:lnTo>
                <a:lnTo>
                  <a:pt x="204204" y="305219"/>
                </a:lnTo>
                <a:lnTo>
                  <a:pt x="194055" y="306305"/>
                </a:lnTo>
                <a:lnTo>
                  <a:pt x="183479" y="307030"/>
                </a:lnTo>
                <a:lnTo>
                  <a:pt x="173571" y="307513"/>
                </a:lnTo>
                <a:lnTo>
                  <a:pt x="154943" y="308049"/>
                </a:lnTo>
                <a:lnTo>
                  <a:pt x="144069" y="307239"/>
                </a:lnTo>
                <a:lnTo>
                  <a:pt x="132059" y="305747"/>
                </a:lnTo>
                <a:lnTo>
                  <a:pt x="119288" y="303800"/>
                </a:lnTo>
                <a:lnTo>
                  <a:pt x="108870" y="302502"/>
                </a:lnTo>
                <a:lnTo>
                  <a:pt x="100019" y="301636"/>
                </a:lnTo>
                <a:lnTo>
                  <a:pt x="92214" y="301060"/>
                </a:lnTo>
                <a:lnTo>
                  <a:pt x="86057" y="299722"/>
                </a:lnTo>
                <a:lnTo>
                  <a:pt x="76678" y="295697"/>
                </a:lnTo>
                <a:lnTo>
                  <a:pt x="69334" y="290732"/>
                </a:lnTo>
                <a:lnTo>
                  <a:pt x="59844" y="282583"/>
                </a:lnTo>
                <a:lnTo>
                  <a:pt x="56858" y="279784"/>
                </a:lnTo>
                <a:lnTo>
                  <a:pt x="54867" y="276967"/>
                </a:lnTo>
                <a:lnTo>
                  <a:pt x="53540" y="274135"/>
                </a:lnTo>
                <a:lnTo>
                  <a:pt x="50886" y="265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3"/>
          <p:cNvSpPr/>
          <p:nvPr/>
        </p:nvSpPr>
        <p:spPr>
          <a:xfrm>
            <a:off x="6260782" y="2606405"/>
            <a:ext cx="317184" cy="25353"/>
          </a:xfrm>
          <a:custGeom>
            <a:avLst/>
            <a:gdLst/>
            <a:ahLst/>
            <a:cxnLst/>
            <a:rect l="0" t="0" r="0" b="0"/>
            <a:pathLst>
              <a:path w="317184" h="25353">
                <a:moveTo>
                  <a:pt x="0" y="25352"/>
                </a:moveTo>
                <a:lnTo>
                  <a:pt x="13652" y="20801"/>
                </a:lnTo>
                <a:lnTo>
                  <a:pt x="19579" y="18508"/>
                </a:lnTo>
                <a:lnTo>
                  <a:pt x="25435" y="16027"/>
                </a:lnTo>
                <a:lnTo>
                  <a:pt x="31244" y="13420"/>
                </a:lnTo>
                <a:lnTo>
                  <a:pt x="38927" y="11683"/>
                </a:lnTo>
                <a:lnTo>
                  <a:pt x="47859" y="10524"/>
                </a:lnTo>
                <a:lnTo>
                  <a:pt x="57624" y="9752"/>
                </a:lnTo>
                <a:lnTo>
                  <a:pt x="66991" y="9237"/>
                </a:lnTo>
                <a:lnTo>
                  <a:pt x="85019" y="8665"/>
                </a:lnTo>
                <a:lnTo>
                  <a:pt x="94780" y="7560"/>
                </a:lnTo>
                <a:lnTo>
                  <a:pt x="105096" y="5871"/>
                </a:lnTo>
                <a:lnTo>
                  <a:pt x="115784" y="3792"/>
                </a:lnTo>
                <a:lnTo>
                  <a:pt x="131482" y="2406"/>
                </a:lnTo>
                <a:lnTo>
                  <a:pt x="150520" y="1482"/>
                </a:lnTo>
                <a:lnTo>
                  <a:pt x="195485" y="456"/>
                </a:lnTo>
                <a:lnTo>
                  <a:pt x="247220" y="0"/>
                </a:lnTo>
                <a:lnTo>
                  <a:pt x="266731" y="830"/>
                </a:lnTo>
                <a:lnTo>
                  <a:pt x="281643" y="2337"/>
                </a:lnTo>
                <a:lnTo>
                  <a:pt x="317183" y="8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4"/>
          <p:cNvSpPr/>
          <p:nvPr/>
        </p:nvSpPr>
        <p:spPr>
          <a:xfrm>
            <a:off x="6235065" y="2717482"/>
            <a:ext cx="342901" cy="8221"/>
          </a:xfrm>
          <a:custGeom>
            <a:avLst/>
            <a:gdLst/>
            <a:ahLst/>
            <a:cxnLst/>
            <a:rect l="0" t="0" r="0" b="0"/>
            <a:pathLst>
              <a:path w="342901" h="8221">
                <a:moveTo>
                  <a:pt x="0" y="0"/>
                </a:moveTo>
                <a:lnTo>
                  <a:pt x="18203" y="4551"/>
                </a:lnTo>
                <a:lnTo>
                  <a:pt x="25470" y="5892"/>
                </a:lnTo>
                <a:lnTo>
                  <a:pt x="32220" y="6785"/>
                </a:lnTo>
                <a:lnTo>
                  <a:pt x="38625" y="7381"/>
                </a:lnTo>
                <a:lnTo>
                  <a:pt x="45752" y="7778"/>
                </a:lnTo>
                <a:lnTo>
                  <a:pt x="61292" y="8220"/>
                </a:lnTo>
                <a:lnTo>
                  <a:pt x="72293" y="7385"/>
                </a:lnTo>
                <a:lnTo>
                  <a:pt x="85343" y="5875"/>
                </a:lnTo>
                <a:lnTo>
                  <a:pt x="99758" y="3917"/>
                </a:lnTo>
                <a:lnTo>
                  <a:pt x="113178" y="2612"/>
                </a:lnTo>
                <a:lnTo>
                  <a:pt x="125934" y="1741"/>
                </a:lnTo>
                <a:lnTo>
                  <a:pt x="149316" y="774"/>
                </a:lnTo>
                <a:lnTo>
                  <a:pt x="169232" y="34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5"/>
          <p:cNvSpPr/>
          <p:nvPr/>
        </p:nvSpPr>
        <p:spPr>
          <a:xfrm>
            <a:off x="6633682" y="2520718"/>
            <a:ext cx="287184" cy="351642"/>
          </a:xfrm>
          <a:custGeom>
            <a:avLst/>
            <a:gdLst/>
            <a:ahLst/>
            <a:cxnLst/>
            <a:rect l="0" t="0" r="0" b="0"/>
            <a:pathLst>
              <a:path w="287184" h="351642">
                <a:moveTo>
                  <a:pt x="235748" y="68177"/>
                </a:moveTo>
                <a:lnTo>
                  <a:pt x="240299" y="59075"/>
                </a:lnTo>
                <a:lnTo>
                  <a:pt x="241639" y="53536"/>
                </a:lnTo>
                <a:lnTo>
                  <a:pt x="242533" y="46987"/>
                </a:lnTo>
                <a:lnTo>
                  <a:pt x="243129" y="39762"/>
                </a:lnTo>
                <a:lnTo>
                  <a:pt x="242573" y="33994"/>
                </a:lnTo>
                <a:lnTo>
                  <a:pt x="239417" y="25044"/>
                </a:lnTo>
                <a:lnTo>
                  <a:pt x="232284" y="14651"/>
                </a:lnTo>
                <a:lnTo>
                  <a:pt x="229628" y="12490"/>
                </a:lnTo>
                <a:lnTo>
                  <a:pt x="226906" y="11050"/>
                </a:lnTo>
                <a:lnTo>
                  <a:pt x="220388" y="8497"/>
                </a:lnTo>
                <a:lnTo>
                  <a:pt x="211141" y="4187"/>
                </a:lnTo>
                <a:lnTo>
                  <a:pt x="205056" y="2657"/>
                </a:lnTo>
                <a:lnTo>
                  <a:pt x="198142" y="1637"/>
                </a:lnTo>
                <a:lnTo>
                  <a:pt x="190675" y="957"/>
                </a:lnTo>
                <a:lnTo>
                  <a:pt x="183791" y="503"/>
                </a:lnTo>
                <a:lnTo>
                  <a:pt x="177298" y="201"/>
                </a:lnTo>
                <a:lnTo>
                  <a:pt x="171063" y="0"/>
                </a:lnTo>
                <a:lnTo>
                  <a:pt x="164050" y="818"/>
                </a:lnTo>
                <a:lnTo>
                  <a:pt x="156517" y="2316"/>
                </a:lnTo>
                <a:lnTo>
                  <a:pt x="148637" y="4267"/>
                </a:lnTo>
                <a:lnTo>
                  <a:pt x="140526" y="6520"/>
                </a:lnTo>
                <a:lnTo>
                  <a:pt x="123895" y="11564"/>
                </a:lnTo>
                <a:lnTo>
                  <a:pt x="115459" y="15195"/>
                </a:lnTo>
                <a:lnTo>
                  <a:pt x="106978" y="19520"/>
                </a:lnTo>
                <a:lnTo>
                  <a:pt x="90887" y="28454"/>
                </a:lnTo>
                <a:lnTo>
                  <a:pt x="77385" y="35599"/>
                </a:lnTo>
                <a:lnTo>
                  <a:pt x="71118" y="39791"/>
                </a:lnTo>
                <a:lnTo>
                  <a:pt x="65034" y="44490"/>
                </a:lnTo>
                <a:lnTo>
                  <a:pt x="59073" y="49528"/>
                </a:lnTo>
                <a:lnTo>
                  <a:pt x="54147" y="54792"/>
                </a:lnTo>
                <a:lnTo>
                  <a:pt x="41711" y="71302"/>
                </a:lnTo>
                <a:lnTo>
                  <a:pt x="36858" y="76927"/>
                </a:lnTo>
                <a:lnTo>
                  <a:pt x="31716" y="82583"/>
                </a:lnTo>
                <a:lnTo>
                  <a:pt x="20924" y="93947"/>
                </a:lnTo>
                <a:lnTo>
                  <a:pt x="15380" y="99644"/>
                </a:lnTo>
                <a:lnTo>
                  <a:pt x="9219" y="108515"/>
                </a:lnTo>
                <a:lnTo>
                  <a:pt x="5529" y="118490"/>
                </a:lnTo>
                <a:lnTo>
                  <a:pt x="3211" y="126483"/>
                </a:lnTo>
                <a:lnTo>
                  <a:pt x="713" y="135623"/>
                </a:lnTo>
                <a:lnTo>
                  <a:pt x="0" y="142669"/>
                </a:lnTo>
                <a:lnTo>
                  <a:pt x="478" y="148318"/>
                </a:lnTo>
                <a:lnTo>
                  <a:pt x="1749" y="153036"/>
                </a:lnTo>
                <a:lnTo>
                  <a:pt x="5701" y="160820"/>
                </a:lnTo>
                <a:lnTo>
                  <a:pt x="8088" y="164228"/>
                </a:lnTo>
                <a:lnTo>
                  <a:pt x="11584" y="166501"/>
                </a:lnTo>
                <a:lnTo>
                  <a:pt x="20550" y="169026"/>
                </a:lnTo>
                <a:lnTo>
                  <a:pt x="28344" y="170149"/>
                </a:lnTo>
                <a:lnTo>
                  <a:pt x="36889" y="170648"/>
                </a:lnTo>
                <a:lnTo>
                  <a:pt x="50211" y="170869"/>
                </a:lnTo>
                <a:lnTo>
                  <a:pt x="56811" y="169976"/>
                </a:lnTo>
                <a:lnTo>
                  <a:pt x="63116" y="168428"/>
                </a:lnTo>
                <a:lnTo>
                  <a:pt x="91475" y="159099"/>
                </a:lnTo>
                <a:lnTo>
                  <a:pt x="99561" y="155462"/>
                </a:lnTo>
                <a:lnTo>
                  <a:pt x="107809" y="151132"/>
                </a:lnTo>
                <a:lnTo>
                  <a:pt x="116165" y="146340"/>
                </a:lnTo>
                <a:lnTo>
                  <a:pt x="124593" y="141241"/>
                </a:lnTo>
                <a:lnTo>
                  <a:pt x="141578" y="130494"/>
                </a:lnTo>
                <a:lnTo>
                  <a:pt x="149155" y="125914"/>
                </a:lnTo>
                <a:lnTo>
                  <a:pt x="156112" y="121909"/>
                </a:lnTo>
                <a:lnTo>
                  <a:pt x="162655" y="118285"/>
                </a:lnTo>
                <a:lnTo>
                  <a:pt x="170826" y="112060"/>
                </a:lnTo>
                <a:lnTo>
                  <a:pt x="180085" y="104100"/>
                </a:lnTo>
                <a:lnTo>
                  <a:pt x="199579" y="86048"/>
                </a:lnTo>
                <a:lnTo>
                  <a:pt x="217768" y="68499"/>
                </a:lnTo>
                <a:lnTo>
                  <a:pt x="224714" y="63629"/>
                </a:lnTo>
                <a:lnTo>
                  <a:pt x="230296" y="61335"/>
                </a:lnTo>
                <a:lnTo>
                  <a:pt x="234971" y="60758"/>
                </a:lnTo>
                <a:lnTo>
                  <a:pt x="238087" y="61326"/>
                </a:lnTo>
                <a:lnTo>
                  <a:pt x="240165" y="62657"/>
                </a:lnTo>
                <a:lnTo>
                  <a:pt x="241550" y="64497"/>
                </a:lnTo>
                <a:lnTo>
                  <a:pt x="245629" y="74161"/>
                </a:lnTo>
                <a:lnTo>
                  <a:pt x="248050" y="80739"/>
                </a:lnTo>
                <a:lnTo>
                  <a:pt x="249664" y="87029"/>
                </a:lnTo>
                <a:lnTo>
                  <a:pt x="250741" y="93127"/>
                </a:lnTo>
                <a:lnTo>
                  <a:pt x="251458" y="99098"/>
                </a:lnTo>
                <a:lnTo>
                  <a:pt x="251936" y="104983"/>
                </a:lnTo>
                <a:lnTo>
                  <a:pt x="252255" y="110812"/>
                </a:lnTo>
                <a:lnTo>
                  <a:pt x="252468" y="116602"/>
                </a:lnTo>
                <a:lnTo>
                  <a:pt x="253561" y="125225"/>
                </a:lnTo>
                <a:lnTo>
                  <a:pt x="255244" y="135737"/>
                </a:lnTo>
                <a:lnTo>
                  <a:pt x="257318" y="147507"/>
                </a:lnTo>
                <a:lnTo>
                  <a:pt x="259653" y="158211"/>
                </a:lnTo>
                <a:lnTo>
                  <a:pt x="262162" y="168204"/>
                </a:lnTo>
                <a:lnTo>
                  <a:pt x="264787" y="177724"/>
                </a:lnTo>
                <a:lnTo>
                  <a:pt x="266537" y="186928"/>
                </a:lnTo>
                <a:lnTo>
                  <a:pt x="267704" y="195922"/>
                </a:lnTo>
                <a:lnTo>
                  <a:pt x="268481" y="204775"/>
                </a:lnTo>
                <a:lnTo>
                  <a:pt x="274127" y="253642"/>
                </a:lnTo>
                <a:lnTo>
                  <a:pt x="275621" y="270878"/>
                </a:lnTo>
                <a:lnTo>
                  <a:pt x="276617" y="287131"/>
                </a:lnTo>
                <a:lnTo>
                  <a:pt x="277282" y="302728"/>
                </a:lnTo>
                <a:lnTo>
                  <a:pt x="278677" y="315032"/>
                </a:lnTo>
                <a:lnTo>
                  <a:pt x="280560" y="325139"/>
                </a:lnTo>
                <a:lnTo>
                  <a:pt x="282767" y="333782"/>
                </a:lnTo>
                <a:lnTo>
                  <a:pt x="284239" y="340497"/>
                </a:lnTo>
                <a:lnTo>
                  <a:pt x="285874" y="350498"/>
                </a:lnTo>
                <a:lnTo>
                  <a:pt x="286311" y="351641"/>
                </a:lnTo>
                <a:lnTo>
                  <a:pt x="286601" y="350498"/>
                </a:lnTo>
                <a:lnTo>
                  <a:pt x="287183" y="342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56"/>
          <p:cNvSpPr/>
          <p:nvPr/>
        </p:nvSpPr>
        <p:spPr>
          <a:xfrm>
            <a:off x="7040880" y="2537460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0" y="0"/>
                </a:moveTo>
                <a:lnTo>
                  <a:pt x="4551" y="13652"/>
                </a:lnTo>
                <a:lnTo>
                  <a:pt x="6844" y="22436"/>
                </a:lnTo>
                <a:lnTo>
                  <a:pt x="11931" y="44896"/>
                </a:lnTo>
                <a:lnTo>
                  <a:pt x="13670" y="55648"/>
                </a:lnTo>
                <a:lnTo>
                  <a:pt x="14828" y="65674"/>
                </a:lnTo>
                <a:lnTo>
                  <a:pt x="15600" y="75215"/>
                </a:lnTo>
                <a:lnTo>
                  <a:pt x="16115" y="84433"/>
                </a:lnTo>
                <a:lnTo>
                  <a:pt x="16686" y="102296"/>
                </a:lnTo>
                <a:lnTo>
                  <a:pt x="19482" y="137539"/>
                </a:lnTo>
                <a:lnTo>
                  <a:pt x="21560" y="160273"/>
                </a:lnTo>
                <a:lnTo>
                  <a:pt x="24850" y="181143"/>
                </a:lnTo>
                <a:lnTo>
                  <a:pt x="28949" y="200772"/>
                </a:lnTo>
                <a:lnTo>
                  <a:pt x="33587" y="219573"/>
                </a:lnTo>
                <a:lnTo>
                  <a:pt x="37632" y="239727"/>
                </a:lnTo>
                <a:lnTo>
                  <a:pt x="41279" y="260783"/>
                </a:lnTo>
                <a:lnTo>
                  <a:pt x="44665" y="282440"/>
                </a:lnTo>
                <a:lnTo>
                  <a:pt x="47874" y="299736"/>
                </a:lnTo>
                <a:lnTo>
                  <a:pt x="50966" y="314124"/>
                </a:lnTo>
                <a:lnTo>
                  <a:pt x="53979" y="326573"/>
                </a:lnTo>
                <a:lnTo>
                  <a:pt x="55989" y="335825"/>
                </a:lnTo>
                <a:lnTo>
                  <a:pt x="57328" y="342946"/>
                </a:lnTo>
                <a:lnTo>
                  <a:pt x="60007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239962"/>
          </a:xfrm>
        </p:spPr>
        <p:txBody>
          <a:bodyPr>
            <a:normAutofit/>
          </a:bodyPr>
          <a:lstStyle/>
          <a:p>
            <a:r>
              <a:rPr lang="en-US" dirty="0" smtClean="0"/>
              <a:t>9. Two complementary angles have measures in the ration 2:4. What is the measure of the larger angle?</a:t>
            </a:r>
            <a:endParaRPr lang="en-US" dirty="0"/>
          </a:p>
        </p:txBody>
      </p:sp>
      <p:sp>
        <p:nvSpPr>
          <p:cNvPr id="3" name="SMARTPenAnnotation286"/>
          <p:cNvSpPr/>
          <p:nvPr/>
        </p:nvSpPr>
        <p:spPr>
          <a:xfrm>
            <a:off x="4872037" y="1406216"/>
            <a:ext cx="341864" cy="428299"/>
          </a:xfrm>
          <a:custGeom>
            <a:avLst/>
            <a:gdLst/>
            <a:ahLst/>
            <a:cxnLst/>
            <a:rect l="0" t="0" r="0" b="0"/>
            <a:pathLst>
              <a:path w="341864" h="428299">
                <a:moveTo>
                  <a:pt x="0" y="68253"/>
                </a:moveTo>
                <a:lnTo>
                  <a:pt x="11931" y="56322"/>
                </a:lnTo>
                <a:lnTo>
                  <a:pt x="15574" y="54584"/>
                </a:lnTo>
                <a:lnTo>
                  <a:pt x="24702" y="52653"/>
                </a:lnTo>
                <a:lnTo>
                  <a:pt x="32569" y="49255"/>
                </a:lnTo>
                <a:lnTo>
                  <a:pt x="41145" y="44570"/>
                </a:lnTo>
                <a:lnTo>
                  <a:pt x="47432" y="41987"/>
                </a:lnTo>
                <a:lnTo>
                  <a:pt x="54482" y="39312"/>
                </a:lnTo>
                <a:lnTo>
                  <a:pt x="69934" y="33801"/>
                </a:lnTo>
                <a:lnTo>
                  <a:pt x="78056" y="30998"/>
                </a:lnTo>
                <a:lnTo>
                  <a:pt x="86327" y="29129"/>
                </a:lnTo>
                <a:lnTo>
                  <a:pt x="94699" y="27883"/>
                </a:lnTo>
                <a:lnTo>
                  <a:pt x="103138" y="27052"/>
                </a:lnTo>
                <a:lnTo>
                  <a:pt x="120193" y="23641"/>
                </a:lnTo>
                <a:lnTo>
                  <a:pt x="189283" y="8045"/>
                </a:lnTo>
                <a:lnTo>
                  <a:pt x="204294" y="5255"/>
                </a:lnTo>
                <a:lnTo>
                  <a:pt x="216205" y="3394"/>
                </a:lnTo>
                <a:lnTo>
                  <a:pt x="227957" y="2154"/>
                </a:lnTo>
                <a:lnTo>
                  <a:pt x="239602" y="1327"/>
                </a:lnTo>
                <a:lnTo>
                  <a:pt x="266573" y="164"/>
                </a:lnTo>
                <a:lnTo>
                  <a:pt x="272013" y="0"/>
                </a:lnTo>
                <a:lnTo>
                  <a:pt x="274687" y="844"/>
                </a:lnTo>
                <a:lnTo>
                  <a:pt x="275517" y="2359"/>
                </a:lnTo>
                <a:lnTo>
                  <a:pt x="274675" y="9042"/>
                </a:lnTo>
                <a:lnTo>
                  <a:pt x="274556" y="11634"/>
                </a:lnTo>
                <a:lnTo>
                  <a:pt x="273525" y="14315"/>
                </a:lnTo>
                <a:lnTo>
                  <a:pt x="269840" y="19833"/>
                </a:lnTo>
                <a:lnTo>
                  <a:pt x="262486" y="25461"/>
                </a:lnTo>
                <a:lnTo>
                  <a:pt x="257858" y="28295"/>
                </a:lnTo>
                <a:lnTo>
                  <a:pt x="250963" y="33042"/>
                </a:lnTo>
                <a:lnTo>
                  <a:pt x="233142" y="45937"/>
                </a:lnTo>
                <a:lnTo>
                  <a:pt x="224961" y="51470"/>
                </a:lnTo>
                <a:lnTo>
                  <a:pt x="217601" y="56112"/>
                </a:lnTo>
                <a:lnTo>
                  <a:pt x="210790" y="60159"/>
                </a:lnTo>
                <a:lnTo>
                  <a:pt x="187982" y="74816"/>
                </a:lnTo>
                <a:lnTo>
                  <a:pt x="173899" y="84059"/>
                </a:lnTo>
                <a:lnTo>
                  <a:pt x="161653" y="91173"/>
                </a:lnTo>
                <a:lnTo>
                  <a:pt x="150631" y="96868"/>
                </a:lnTo>
                <a:lnTo>
                  <a:pt x="140426" y="101617"/>
                </a:lnTo>
                <a:lnTo>
                  <a:pt x="128860" y="107641"/>
                </a:lnTo>
                <a:lnTo>
                  <a:pt x="103308" y="121954"/>
                </a:lnTo>
                <a:lnTo>
                  <a:pt x="91732" y="128819"/>
                </a:lnTo>
                <a:lnTo>
                  <a:pt x="71250" y="141526"/>
                </a:lnTo>
                <a:lnTo>
                  <a:pt x="63693" y="148535"/>
                </a:lnTo>
                <a:lnTo>
                  <a:pt x="57702" y="156064"/>
                </a:lnTo>
                <a:lnTo>
                  <a:pt x="50410" y="168241"/>
                </a:lnTo>
                <a:lnTo>
                  <a:pt x="49799" y="170154"/>
                </a:lnTo>
                <a:lnTo>
                  <a:pt x="50345" y="170477"/>
                </a:lnTo>
                <a:lnTo>
                  <a:pt x="54518" y="170693"/>
                </a:lnTo>
                <a:lnTo>
                  <a:pt x="69315" y="170932"/>
                </a:lnTo>
                <a:lnTo>
                  <a:pt x="76690" y="170043"/>
                </a:lnTo>
                <a:lnTo>
                  <a:pt x="83512" y="168499"/>
                </a:lnTo>
                <a:lnTo>
                  <a:pt x="89965" y="166516"/>
                </a:lnTo>
                <a:lnTo>
                  <a:pt x="99981" y="164242"/>
                </a:lnTo>
                <a:lnTo>
                  <a:pt x="126351" y="159175"/>
                </a:lnTo>
                <a:lnTo>
                  <a:pt x="138527" y="156490"/>
                </a:lnTo>
                <a:lnTo>
                  <a:pt x="149501" y="153748"/>
                </a:lnTo>
                <a:lnTo>
                  <a:pt x="159675" y="150967"/>
                </a:lnTo>
                <a:lnTo>
                  <a:pt x="178599" y="145338"/>
                </a:lnTo>
                <a:lnTo>
                  <a:pt x="187646" y="142503"/>
                </a:lnTo>
                <a:lnTo>
                  <a:pt x="198440" y="140613"/>
                </a:lnTo>
                <a:lnTo>
                  <a:pt x="210398" y="139353"/>
                </a:lnTo>
                <a:lnTo>
                  <a:pt x="232576" y="137953"/>
                </a:lnTo>
                <a:lnTo>
                  <a:pt x="245606" y="137331"/>
                </a:lnTo>
                <a:lnTo>
                  <a:pt x="254574" y="137055"/>
                </a:lnTo>
                <a:lnTo>
                  <a:pt x="258298" y="136981"/>
                </a:lnTo>
                <a:lnTo>
                  <a:pt x="260782" y="137884"/>
                </a:lnTo>
                <a:lnTo>
                  <a:pt x="262437" y="139439"/>
                </a:lnTo>
                <a:lnTo>
                  <a:pt x="263541" y="141428"/>
                </a:lnTo>
                <a:lnTo>
                  <a:pt x="263324" y="143707"/>
                </a:lnTo>
                <a:lnTo>
                  <a:pt x="262227" y="146178"/>
                </a:lnTo>
                <a:lnTo>
                  <a:pt x="256132" y="156747"/>
                </a:lnTo>
                <a:lnTo>
                  <a:pt x="253622" y="161539"/>
                </a:lnTo>
                <a:lnTo>
                  <a:pt x="243213" y="171944"/>
                </a:lnTo>
                <a:lnTo>
                  <a:pt x="236438" y="177385"/>
                </a:lnTo>
                <a:lnTo>
                  <a:pt x="229063" y="182918"/>
                </a:lnTo>
                <a:lnTo>
                  <a:pt x="213248" y="194146"/>
                </a:lnTo>
                <a:lnTo>
                  <a:pt x="168754" y="220725"/>
                </a:lnTo>
                <a:lnTo>
                  <a:pt x="115007" y="252224"/>
                </a:lnTo>
                <a:lnTo>
                  <a:pt x="81594" y="272573"/>
                </a:lnTo>
                <a:lnTo>
                  <a:pt x="68683" y="281619"/>
                </a:lnTo>
                <a:lnTo>
                  <a:pt x="57219" y="290507"/>
                </a:lnTo>
                <a:lnTo>
                  <a:pt x="46718" y="299290"/>
                </a:lnTo>
                <a:lnTo>
                  <a:pt x="37813" y="306098"/>
                </a:lnTo>
                <a:lnTo>
                  <a:pt x="29971" y="311589"/>
                </a:lnTo>
                <a:lnTo>
                  <a:pt x="22838" y="316202"/>
                </a:lnTo>
                <a:lnTo>
                  <a:pt x="19988" y="319278"/>
                </a:lnTo>
                <a:lnTo>
                  <a:pt x="19993" y="321328"/>
                </a:lnTo>
                <a:lnTo>
                  <a:pt x="21901" y="322695"/>
                </a:lnTo>
                <a:lnTo>
                  <a:pt x="24126" y="322654"/>
                </a:lnTo>
                <a:lnTo>
                  <a:pt x="26562" y="321674"/>
                </a:lnTo>
                <a:lnTo>
                  <a:pt x="29137" y="320068"/>
                </a:lnTo>
                <a:lnTo>
                  <a:pt x="35617" y="318045"/>
                </a:lnTo>
                <a:lnTo>
                  <a:pt x="44700" y="315744"/>
                </a:lnTo>
                <a:lnTo>
                  <a:pt x="55518" y="313257"/>
                </a:lnTo>
                <a:lnTo>
                  <a:pt x="92937" y="302874"/>
                </a:lnTo>
                <a:lnTo>
                  <a:pt x="116250" y="296105"/>
                </a:lnTo>
                <a:lnTo>
                  <a:pt x="203672" y="268374"/>
                </a:lnTo>
                <a:lnTo>
                  <a:pt x="228174" y="261675"/>
                </a:lnTo>
                <a:lnTo>
                  <a:pt x="248319" y="257209"/>
                </a:lnTo>
                <a:lnTo>
                  <a:pt x="265558" y="254231"/>
                </a:lnTo>
                <a:lnTo>
                  <a:pt x="280861" y="251294"/>
                </a:lnTo>
                <a:lnTo>
                  <a:pt x="317745" y="243561"/>
                </a:lnTo>
                <a:lnTo>
                  <a:pt x="325177" y="242275"/>
                </a:lnTo>
                <a:lnTo>
                  <a:pt x="331085" y="241418"/>
                </a:lnTo>
                <a:lnTo>
                  <a:pt x="335023" y="241799"/>
                </a:lnTo>
                <a:lnTo>
                  <a:pt x="337649" y="243006"/>
                </a:lnTo>
                <a:lnTo>
                  <a:pt x="339399" y="244762"/>
                </a:lnTo>
                <a:lnTo>
                  <a:pt x="340566" y="246886"/>
                </a:lnTo>
                <a:lnTo>
                  <a:pt x="341863" y="251786"/>
                </a:lnTo>
                <a:lnTo>
                  <a:pt x="341256" y="254426"/>
                </a:lnTo>
                <a:lnTo>
                  <a:pt x="338042" y="259899"/>
                </a:lnTo>
                <a:lnTo>
                  <a:pt x="330898" y="268047"/>
                </a:lnTo>
                <a:lnTo>
                  <a:pt x="326326" y="272887"/>
                </a:lnTo>
                <a:lnTo>
                  <a:pt x="320421" y="277066"/>
                </a:lnTo>
                <a:lnTo>
                  <a:pt x="313627" y="280804"/>
                </a:lnTo>
                <a:lnTo>
                  <a:pt x="306239" y="284249"/>
                </a:lnTo>
                <a:lnTo>
                  <a:pt x="298457" y="288450"/>
                </a:lnTo>
                <a:lnTo>
                  <a:pt x="290411" y="293157"/>
                </a:lnTo>
                <a:lnTo>
                  <a:pt x="282190" y="298199"/>
                </a:lnTo>
                <a:lnTo>
                  <a:pt x="255276" y="316501"/>
                </a:lnTo>
                <a:lnTo>
                  <a:pt x="238764" y="328050"/>
                </a:lnTo>
                <a:lnTo>
                  <a:pt x="223946" y="337653"/>
                </a:lnTo>
                <a:lnTo>
                  <a:pt x="210257" y="345961"/>
                </a:lnTo>
                <a:lnTo>
                  <a:pt x="197322" y="353404"/>
                </a:lnTo>
                <a:lnTo>
                  <a:pt x="175328" y="366755"/>
                </a:lnTo>
                <a:lnTo>
                  <a:pt x="146881" y="384981"/>
                </a:lnTo>
                <a:lnTo>
                  <a:pt x="137926" y="390848"/>
                </a:lnTo>
                <a:lnTo>
                  <a:pt x="129098" y="397616"/>
                </a:lnTo>
                <a:lnTo>
                  <a:pt x="120355" y="404986"/>
                </a:lnTo>
                <a:lnTo>
                  <a:pt x="94297" y="428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87"/>
          <p:cNvSpPr/>
          <p:nvPr/>
        </p:nvSpPr>
        <p:spPr>
          <a:xfrm>
            <a:off x="1907705" y="2717482"/>
            <a:ext cx="2621433" cy="2168844"/>
          </a:xfrm>
          <a:custGeom>
            <a:avLst/>
            <a:gdLst/>
            <a:ahLst/>
            <a:cxnLst/>
            <a:rect l="0" t="0" r="0" b="0"/>
            <a:pathLst>
              <a:path w="2621433" h="2168844">
                <a:moveTo>
                  <a:pt x="169697" y="0"/>
                </a:moveTo>
                <a:lnTo>
                  <a:pt x="169697" y="49019"/>
                </a:lnTo>
                <a:lnTo>
                  <a:pt x="168744" y="53634"/>
                </a:lnTo>
                <a:lnTo>
                  <a:pt x="157765" y="89178"/>
                </a:lnTo>
                <a:lnTo>
                  <a:pt x="146013" y="145275"/>
                </a:lnTo>
                <a:lnTo>
                  <a:pt x="130572" y="194372"/>
                </a:lnTo>
                <a:lnTo>
                  <a:pt x="125033" y="221769"/>
                </a:lnTo>
                <a:lnTo>
                  <a:pt x="121271" y="233819"/>
                </a:lnTo>
                <a:lnTo>
                  <a:pt x="111529" y="298242"/>
                </a:lnTo>
                <a:lnTo>
                  <a:pt x="107695" y="319190"/>
                </a:lnTo>
                <a:lnTo>
                  <a:pt x="103066" y="340955"/>
                </a:lnTo>
                <a:lnTo>
                  <a:pt x="94530" y="399547"/>
                </a:lnTo>
                <a:lnTo>
                  <a:pt x="86340" y="462922"/>
                </a:lnTo>
                <a:lnTo>
                  <a:pt x="82134" y="494667"/>
                </a:lnTo>
                <a:lnTo>
                  <a:pt x="69443" y="558360"/>
                </a:lnTo>
                <a:lnTo>
                  <a:pt x="58206" y="612825"/>
                </a:lnTo>
                <a:lnTo>
                  <a:pt x="52208" y="671480"/>
                </a:lnTo>
                <a:lnTo>
                  <a:pt x="47890" y="733945"/>
                </a:lnTo>
                <a:lnTo>
                  <a:pt x="42449" y="789184"/>
                </a:lnTo>
                <a:lnTo>
                  <a:pt x="36625" y="838746"/>
                </a:lnTo>
                <a:lnTo>
                  <a:pt x="29591" y="894746"/>
                </a:lnTo>
                <a:lnTo>
                  <a:pt x="25076" y="956520"/>
                </a:lnTo>
                <a:lnTo>
                  <a:pt x="23158" y="1013762"/>
                </a:lnTo>
                <a:lnTo>
                  <a:pt x="17208" y="1075209"/>
                </a:lnTo>
                <a:lnTo>
                  <a:pt x="15751" y="1138534"/>
                </a:lnTo>
                <a:lnTo>
                  <a:pt x="14510" y="1192636"/>
                </a:lnTo>
                <a:lnTo>
                  <a:pt x="8621" y="1259062"/>
                </a:lnTo>
                <a:lnTo>
                  <a:pt x="6978" y="1326102"/>
                </a:lnTo>
                <a:lnTo>
                  <a:pt x="4326" y="1389234"/>
                </a:lnTo>
                <a:lnTo>
                  <a:pt x="949" y="1454685"/>
                </a:lnTo>
                <a:lnTo>
                  <a:pt x="0" y="1517714"/>
                </a:lnTo>
                <a:lnTo>
                  <a:pt x="5190" y="1598159"/>
                </a:lnTo>
                <a:lnTo>
                  <a:pt x="6095" y="1636123"/>
                </a:lnTo>
                <a:lnTo>
                  <a:pt x="6820" y="2060418"/>
                </a:lnTo>
                <a:lnTo>
                  <a:pt x="7772" y="2062270"/>
                </a:lnTo>
                <a:lnTo>
                  <a:pt x="9359" y="2063504"/>
                </a:lnTo>
                <a:lnTo>
                  <a:pt x="11370" y="2064327"/>
                </a:lnTo>
                <a:lnTo>
                  <a:pt x="12711" y="2065828"/>
                </a:lnTo>
                <a:lnTo>
                  <a:pt x="13605" y="2067781"/>
                </a:lnTo>
                <a:lnTo>
                  <a:pt x="14200" y="2070036"/>
                </a:lnTo>
                <a:lnTo>
                  <a:pt x="17402" y="2075081"/>
                </a:lnTo>
                <a:lnTo>
                  <a:pt x="28131" y="2087198"/>
                </a:lnTo>
                <a:lnTo>
                  <a:pt x="30552" y="2088695"/>
                </a:lnTo>
                <a:lnTo>
                  <a:pt x="35782" y="2090359"/>
                </a:lnTo>
                <a:lnTo>
                  <a:pt x="52573" y="2091574"/>
                </a:lnTo>
                <a:lnTo>
                  <a:pt x="55420" y="2092565"/>
                </a:lnTo>
                <a:lnTo>
                  <a:pt x="63976" y="2097558"/>
                </a:lnTo>
                <a:lnTo>
                  <a:pt x="69687" y="2099061"/>
                </a:lnTo>
                <a:lnTo>
                  <a:pt x="145036" y="2100216"/>
                </a:lnTo>
                <a:lnTo>
                  <a:pt x="225082" y="2102798"/>
                </a:lnTo>
                <a:lnTo>
                  <a:pt x="297009" y="2108305"/>
                </a:lnTo>
                <a:lnTo>
                  <a:pt x="345214" y="2111218"/>
                </a:lnTo>
                <a:lnTo>
                  <a:pt x="379182" y="2115574"/>
                </a:lnTo>
                <a:lnTo>
                  <a:pt x="437878" y="2117046"/>
                </a:lnTo>
                <a:lnTo>
                  <a:pt x="741842" y="2117405"/>
                </a:lnTo>
                <a:lnTo>
                  <a:pt x="822657" y="2109629"/>
                </a:lnTo>
                <a:lnTo>
                  <a:pt x="940720" y="2108882"/>
                </a:lnTo>
                <a:lnTo>
                  <a:pt x="1110308" y="2108836"/>
                </a:lnTo>
                <a:lnTo>
                  <a:pt x="1183651" y="2101454"/>
                </a:lnTo>
                <a:lnTo>
                  <a:pt x="1264581" y="2100367"/>
                </a:lnTo>
                <a:lnTo>
                  <a:pt x="1567373" y="2100272"/>
                </a:lnTo>
                <a:lnTo>
                  <a:pt x="1632896" y="2102807"/>
                </a:lnTo>
                <a:lnTo>
                  <a:pt x="1691545" y="2106156"/>
                </a:lnTo>
                <a:lnTo>
                  <a:pt x="1772399" y="2108993"/>
                </a:lnTo>
                <a:lnTo>
                  <a:pt x="1869000" y="2117496"/>
                </a:lnTo>
                <a:lnTo>
                  <a:pt x="1934500" y="2124022"/>
                </a:lnTo>
                <a:lnTo>
                  <a:pt x="2006317" y="2130144"/>
                </a:lnTo>
                <a:lnTo>
                  <a:pt x="2106157" y="2138716"/>
                </a:lnTo>
                <a:lnTo>
                  <a:pt x="2173433" y="2142255"/>
                </a:lnTo>
                <a:lnTo>
                  <a:pt x="2251634" y="2145493"/>
                </a:lnTo>
                <a:lnTo>
                  <a:pt x="2330887" y="2152399"/>
                </a:lnTo>
                <a:lnTo>
                  <a:pt x="2407529" y="2156772"/>
                </a:lnTo>
                <a:lnTo>
                  <a:pt x="2481853" y="2159233"/>
                </a:lnTo>
                <a:lnTo>
                  <a:pt x="2550117" y="2162605"/>
                </a:lnTo>
                <a:lnTo>
                  <a:pt x="2621432" y="21688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8"/>
          <p:cNvSpPr/>
          <p:nvPr/>
        </p:nvSpPr>
        <p:spPr>
          <a:xfrm>
            <a:off x="1905952" y="4475693"/>
            <a:ext cx="548516" cy="324908"/>
          </a:xfrm>
          <a:custGeom>
            <a:avLst/>
            <a:gdLst/>
            <a:ahLst/>
            <a:cxnLst/>
            <a:rect l="0" t="0" r="0" b="0"/>
            <a:pathLst>
              <a:path w="548516" h="324908">
                <a:moveTo>
                  <a:pt x="0" y="24869"/>
                </a:moveTo>
                <a:lnTo>
                  <a:pt x="4551" y="24869"/>
                </a:lnTo>
                <a:lnTo>
                  <a:pt x="19485" y="27409"/>
                </a:lnTo>
                <a:lnTo>
                  <a:pt x="30135" y="29420"/>
                </a:lnTo>
                <a:lnTo>
                  <a:pt x="47048" y="31654"/>
                </a:lnTo>
                <a:lnTo>
                  <a:pt x="63773" y="32647"/>
                </a:lnTo>
                <a:lnTo>
                  <a:pt x="87081" y="33088"/>
                </a:lnTo>
                <a:lnTo>
                  <a:pt x="97106" y="34159"/>
                </a:lnTo>
                <a:lnTo>
                  <a:pt x="113326" y="37888"/>
                </a:lnTo>
                <a:lnTo>
                  <a:pt x="120318" y="38311"/>
                </a:lnTo>
                <a:lnTo>
                  <a:pt x="133167" y="36241"/>
                </a:lnTo>
                <a:lnTo>
                  <a:pt x="145928" y="34355"/>
                </a:lnTo>
                <a:lnTo>
                  <a:pt x="247464" y="21756"/>
                </a:lnTo>
                <a:lnTo>
                  <a:pt x="271656" y="18031"/>
                </a:lnTo>
                <a:lnTo>
                  <a:pt x="323936" y="8812"/>
                </a:lnTo>
                <a:lnTo>
                  <a:pt x="346450" y="5592"/>
                </a:lnTo>
                <a:lnTo>
                  <a:pt x="366222" y="3445"/>
                </a:lnTo>
                <a:lnTo>
                  <a:pt x="384165" y="2014"/>
                </a:lnTo>
                <a:lnTo>
                  <a:pt x="403748" y="1060"/>
                </a:lnTo>
                <a:lnTo>
                  <a:pt x="445826" y="0"/>
                </a:lnTo>
                <a:lnTo>
                  <a:pt x="462952" y="669"/>
                </a:lnTo>
                <a:lnTo>
                  <a:pt x="477227" y="2068"/>
                </a:lnTo>
                <a:lnTo>
                  <a:pt x="489601" y="3954"/>
                </a:lnTo>
                <a:lnTo>
                  <a:pt x="505891" y="6048"/>
                </a:lnTo>
                <a:lnTo>
                  <a:pt x="511568" y="6607"/>
                </a:lnTo>
                <a:lnTo>
                  <a:pt x="515353" y="7932"/>
                </a:lnTo>
                <a:lnTo>
                  <a:pt x="517876" y="9768"/>
                </a:lnTo>
                <a:lnTo>
                  <a:pt x="519558" y="11944"/>
                </a:lnTo>
                <a:lnTo>
                  <a:pt x="531027" y="19558"/>
                </a:lnTo>
                <a:lnTo>
                  <a:pt x="534041" y="22281"/>
                </a:lnTo>
                <a:lnTo>
                  <a:pt x="536050" y="25048"/>
                </a:lnTo>
                <a:lnTo>
                  <a:pt x="539234" y="32569"/>
                </a:lnTo>
                <a:lnTo>
                  <a:pt x="543825" y="45436"/>
                </a:lnTo>
                <a:lnTo>
                  <a:pt x="545430" y="51915"/>
                </a:lnTo>
                <a:lnTo>
                  <a:pt x="546500" y="58140"/>
                </a:lnTo>
                <a:lnTo>
                  <a:pt x="547213" y="64195"/>
                </a:lnTo>
                <a:lnTo>
                  <a:pt x="547689" y="70136"/>
                </a:lnTo>
                <a:lnTo>
                  <a:pt x="548006" y="76002"/>
                </a:lnTo>
                <a:lnTo>
                  <a:pt x="548217" y="81818"/>
                </a:lnTo>
                <a:lnTo>
                  <a:pt x="548515" y="103655"/>
                </a:lnTo>
                <a:lnTo>
                  <a:pt x="547604" y="112636"/>
                </a:lnTo>
                <a:lnTo>
                  <a:pt x="546044" y="122432"/>
                </a:lnTo>
                <a:lnTo>
                  <a:pt x="544052" y="132774"/>
                </a:lnTo>
                <a:lnTo>
                  <a:pt x="542724" y="140621"/>
                </a:lnTo>
                <a:lnTo>
                  <a:pt x="541838" y="146804"/>
                </a:lnTo>
                <a:lnTo>
                  <a:pt x="541248" y="151879"/>
                </a:lnTo>
                <a:lnTo>
                  <a:pt x="540855" y="157168"/>
                </a:lnTo>
                <a:lnTo>
                  <a:pt x="540592" y="162598"/>
                </a:lnTo>
                <a:lnTo>
                  <a:pt x="540418" y="168123"/>
                </a:lnTo>
                <a:lnTo>
                  <a:pt x="540067" y="324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9"/>
          <p:cNvSpPr/>
          <p:nvPr/>
        </p:nvSpPr>
        <p:spPr>
          <a:xfrm>
            <a:off x="1957387" y="3128962"/>
            <a:ext cx="2880361" cy="1637349"/>
          </a:xfrm>
          <a:custGeom>
            <a:avLst/>
            <a:gdLst/>
            <a:ahLst/>
            <a:cxnLst/>
            <a:rect l="0" t="0" r="0" b="0"/>
            <a:pathLst>
              <a:path w="2880361" h="1637349">
                <a:moveTo>
                  <a:pt x="0" y="1637348"/>
                </a:moveTo>
                <a:lnTo>
                  <a:pt x="9102" y="1628246"/>
                </a:lnTo>
                <a:lnTo>
                  <a:pt x="13688" y="1625565"/>
                </a:lnTo>
                <a:lnTo>
                  <a:pt x="28291" y="1620839"/>
                </a:lnTo>
                <a:lnTo>
                  <a:pt x="35751" y="1616358"/>
                </a:lnTo>
                <a:lnTo>
                  <a:pt x="96853" y="1570903"/>
                </a:lnTo>
                <a:lnTo>
                  <a:pt x="104323" y="1561462"/>
                </a:lnTo>
                <a:lnTo>
                  <a:pt x="108602" y="1558182"/>
                </a:lnTo>
                <a:lnTo>
                  <a:pt x="113358" y="1555996"/>
                </a:lnTo>
                <a:lnTo>
                  <a:pt x="118435" y="1554538"/>
                </a:lnTo>
                <a:lnTo>
                  <a:pt x="201503" y="1506889"/>
                </a:lnTo>
                <a:lnTo>
                  <a:pt x="231361" y="1493715"/>
                </a:lnTo>
                <a:lnTo>
                  <a:pt x="259131" y="1476296"/>
                </a:lnTo>
                <a:lnTo>
                  <a:pt x="346691" y="1435230"/>
                </a:lnTo>
                <a:lnTo>
                  <a:pt x="422843" y="1398671"/>
                </a:lnTo>
                <a:lnTo>
                  <a:pt x="496020" y="1359220"/>
                </a:lnTo>
                <a:lnTo>
                  <a:pt x="584037" y="1310734"/>
                </a:lnTo>
                <a:lnTo>
                  <a:pt x="662802" y="1261787"/>
                </a:lnTo>
                <a:lnTo>
                  <a:pt x="738969" y="1211019"/>
                </a:lnTo>
                <a:lnTo>
                  <a:pt x="816847" y="1161163"/>
                </a:lnTo>
                <a:lnTo>
                  <a:pt x="947588" y="1080265"/>
                </a:lnTo>
                <a:lnTo>
                  <a:pt x="1020368" y="1033065"/>
                </a:lnTo>
                <a:lnTo>
                  <a:pt x="1107528" y="985343"/>
                </a:lnTo>
                <a:lnTo>
                  <a:pt x="1172736" y="942910"/>
                </a:lnTo>
                <a:lnTo>
                  <a:pt x="1385373" y="814701"/>
                </a:lnTo>
                <a:lnTo>
                  <a:pt x="1457258" y="764781"/>
                </a:lnTo>
                <a:lnTo>
                  <a:pt x="1514461" y="729024"/>
                </a:lnTo>
                <a:lnTo>
                  <a:pt x="1842680" y="532172"/>
                </a:lnTo>
                <a:lnTo>
                  <a:pt x="1945198" y="473835"/>
                </a:lnTo>
                <a:lnTo>
                  <a:pt x="2027032" y="428934"/>
                </a:lnTo>
                <a:lnTo>
                  <a:pt x="2121773" y="369836"/>
                </a:lnTo>
                <a:lnTo>
                  <a:pt x="2197441" y="329609"/>
                </a:lnTo>
                <a:lnTo>
                  <a:pt x="2348199" y="255890"/>
                </a:lnTo>
                <a:lnTo>
                  <a:pt x="2475224" y="190155"/>
                </a:lnTo>
                <a:lnTo>
                  <a:pt x="2543137" y="159761"/>
                </a:lnTo>
                <a:lnTo>
                  <a:pt x="2614278" y="129107"/>
                </a:lnTo>
                <a:lnTo>
                  <a:pt x="2700979" y="88525"/>
                </a:lnTo>
                <a:lnTo>
                  <a:pt x="2847127" y="16571"/>
                </a:lnTo>
                <a:lnTo>
                  <a:pt x="2870422" y="2841"/>
                </a:lnTo>
                <a:lnTo>
                  <a:pt x="28803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0"/>
          <p:cNvSpPr/>
          <p:nvPr/>
        </p:nvSpPr>
        <p:spPr>
          <a:xfrm>
            <a:off x="2515080" y="3334702"/>
            <a:ext cx="325275" cy="205614"/>
          </a:xfrm>
          <a:custGeom>
            <a:avLst/>
            <a:gdLst/>
            <a:ahLst/>
            <a:cxnLst/>
            <a:rect l="0" t="0" r="0" b="0"/>
            <a:pathLst>
              <a:path w="325275" h="205614">
                <a:moveTo>
                  <a:pt x="68099" y="0"/>
                </a:moveTo>
                <a:lnTo>
                  <a:pt x="63549" y="0"/>
                </a:lnTo>
                <a:lnTo>
                  <a:pt x="62208" y="952"/>
                </a:lnTo>
                <a:lnTo>
                  <a:pt x="61314" y="2540"/>
                </a:lnTo>
                <a:lnTo>
                  <a:pt x="60719" y="4551"/>
                </a:lnTo>
                <a:lnTo>
                  <a:pt x="60321" y="10654"/>
                </a:lnTo>
                <a:lnTo>
                  <a:pt x="59880" y="30135"/>
                </a:lnTo>
                <a:lnTo>
                  <a:pt x="57857" y="41998"/>
                </a:lnTo>
                <a:lnTo>
                  <a:pt x="54604" y="54669"/>
                </a:lnTo>
                <a:lnTo>
                  <a:pt x="50530" y="67878"/>
                </a:lnTo>
                <a:lnTo>
                  <a:pt x="43463" y="92715"/>
                </a:lnTo>
                <a:lnTo>
                  <a:pt x="40245" y="104673"/>
                </a:lnTo>
                <a:lnTo>
                  <a:pt x="36195" y="115502"/>
                </a:lnTo>
                <a:lnTo>
                  <a:pt x="31590" y="125579"/>
                </a:lnTo>
                <a:lnTo>
                  <a:pt x="26615" y="135154"/>
                </a:lnTo>
                <a:lnTo>
                  <a:pt x="23298" y="142490"/>
                </a:lnTo>
                <a:lnTo>
                  <a:pt x="21087" y="148334"/>
                </a:lnTo>
                <a:lnTo>
                  <a:pt x="19612" y="153182"/>
                </a:lnTo>
                <a:lnTo>
                  <a:pt x="17677" y="157366"/>
                </a:lnTo>
                <a:lnTo>
                  <a:pt x="15435" y="161108"/>
                </a:lnTo>
                <a:lnTo>
                  <a:pt x="12987" y="164556"/>
                </a:lnTo>
                <a:lnTo>
                  <a:pt x="7728" y="170926"/>
                </a:lnTo>
                <a:lnTo>
                  <a:pt x="4992" y="173958"/>
                </a:lnTo>
                <a:lnTo>
                  <a:pt x="3168" y="177885"/>
                </a:lnTo>
                <a:lnTo>
                  <a:pt x="1952" y="182407"/>
                </a:lnTo>
                <a:lnTo>
                  <a:pt x="0" y="194252"/>
                </a:lnTo>
                <a:lnTo>
                  <a:pt x="792" y="196176"/>
                </a:lnTo>
                <a:lnTo>
                  <a:pt x="4213" y="200855"/>
                </a:lnTo>
                <a:lnTo>
                  <a:pt x="6458" y="202483"/>
                </a:lnTo>
                <a:lnTo>
                  <a:pt x="11493" y="204293"/>
                </a:lnTo>
                <a:lnTo>
                  <a:pt x="19683" y="205311"/>
                </a:lnTo>
                <a:lnTo>
                  <a:pt x="27849" y="205550"/>
                </a:lnTo>
                <a:lnTo>
                  <a:pt x="32693" y="205613"/>
                </a:lnTo>
                <a:lnTo>
                  <a:pt x="37828" y="204703"/>
                </a:lnTo>
                <a:lnTo>
                  <a:pt x="43156" y="203144"/>
                </a:lnTo>
                <a:lnTo>
                  <a:pt x="48613" y="201152"/>
                </a:lnTo>
                <a:lnTo>
                  <a:pt x="58918" y="198871"/>
                </a:lnTo>
                <a:lnTo>
                  <a:pt x="72456" y="196398"/>
                </a:lnTo>
                <a:lnTo>
                  <a:pt x="88149" y="193797"/>
                </a:lnTo>
                <a:lnTo>
                  <a:pt x="106231" y="190158"/>
                </a:lnTo>
                <a:lnTo>
                  <a:pt x="146642" y="181035"/>
                </a:lnTo>
                <a:lnTo>
                  <a:pt x="164276" y="177840"/>
                </a:lnTo>
                <a:lnTo>
                  <a:pt x="179842" y="175710"/>
                </a:lnTo>
                <a:lnTo>
                  <a:pt x="194030" y="174290"/>
                </a:lnTo>
                <a:lnTo>
                  <a:pt x="210155" y="173343"/>
                </a:lnTo>
                <a:lnTo>
                  <a:pt x="245853" y="172292"/>
                </a:lnTo>
                <a:lnTo>
                  <a:pt x="259944" y="172964"/>
                </a:lnTo>
                <a:lnTo>
                  <a:pt x="271243" y="174364"/>
                </a:lnTo>
                <a:lnTo>
                  <a:pt x="280681" y="176250"/>
                </a:lnTo>
                <a:lnTo>
                  <a:pt x="287926" y="177508"/>
                </a:lnTo>
                <a:lnTo>
                  <a:pt x="293708" y="178346"/>
                </a:lnTo>
                <a:lnTo>
                  <a:pt x="303625" y="180230"/>
                </a:lnTo>
                <a:lnTo>
                  <a:pt x="308936" y="182066"/>
                </a:lnTo>
                <a:lnTo>
                  <a:pt x="325274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1"/>
          <p:cNvSpPr/>
          <p:nvPr/>
        </p:nvSpPr>
        <p:spPr>
          <a:xfrm>
            <a:off x="2771775" y="3351847"/>
            <a:ext cx="17145" cy="428626"/>
          </a:xfrm>
          <a:custGeom>
            <a:avLst/>
            <a:gdLst/>
            <a:ahLst/>
            <a:cxnLst/>
            <a:rect l="0" t="0" r="0" b="0"/>
            <a:pathLst>
              <a:path w="17145" h="428626">
                <a:moveTo>
                  <a:pt x="0" y="0"/>
                </a:moveTo>
                <a:lnTo>
                  <a:pt x="0" y="29253"/>
                </a:lnTo>
                <a:lnTo>
                  <a:pt x="952" y="37599"/>
                </a:lnTo>
                <a:lnTo>
                  <a:pt x="2539" y="46974"/>
                </a:lnTo>
                <a:lnTo>
                  <a:pt x="4550" y="57034"/>
                </a:lnTo>
                <a:lnTo>
                  <a:pt x="5891" y="66597"/>
                </a:lnTo>
                <a:lnTo>
                  <a:pt x="6785" y="75831"/>
                </a:lnTo>
                <a:lnTo>
                  <a:pt x="7380" y="84844"/>
                </a:lnTo>
                <a:lnTo>
                  <a:pt x="8042" y="99938"/>
                </a:lnTo>
                <a:lnTo>
                  <a:pt x="8337" y="113949"/>
                </a:lnTo>
                <a:lnTo>
                  <a:pt x="8572" y="406262"/>
                </a:lnTo>
                <a:lnTo>
                  <a:pt x="9525" y="411812"/>
                </a:lnTo>
                <a:lnTo>
                  <a:pt x="11112" y="416464"/>
                </a:lnTo>
                <a:lnTo>
                  <a:pt x="1714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2"/>
          <p:cNvSpPr/>
          <p:nvPr/>
        </p:nvSpPr>
        <p:spPr>
          <a:xfrm>
            <a:off x="2917507" y="3480435"/>
            <a:ext cx="282894" cy="231458"/>
          </a:xfrm>
          <a:custGeom>
            <a:avLst/>
            <a:gdLst/>
            <a:ahLst/>
            <a:cxnLst/>
            <a:rect l="0" t="0" r="0" b="0"/>
            <a:pathLst>
              <a:path w="282894" h="231458">
                <a:moveTo>
                  <a:pt x="0" y="0"/>
                </a:moveTo>
                <a:lnTo>
                  <a:pt x="13652" y="4551"/>
                </a:lnTo>
                <a:lnTo>
                  <a:pt x="19579" y="7796"/>
                </a:lnTo>
                <a:lnTo>
                  <a:pt x="25435" y="11865"/>
                </a:lnTo>
                <a:lnTo>
                  <a:pt x="31244" y="16482"/>
                </a:lnTo>
                <a:lnTo>
                  <a:pt x="36069" y="20513"/>
                </a:lnTo>
                <a:lnTo>
                  <a:pt x="43971" y="27532"/>
                </a:lnTo>
                <a:lnTo>
                  <a:pt x="53198" y="36366"/>
                </a:lnTo>
                <a:lnTo>
                  <a:pt x="58325" y="41389"/>
                </a:lnTo>
                <a:lnTo>
                  <a:pt x="62696" y="46643"/>
                </a:lnTo>
                <a:lnTo>
                  <a:pt x="66562" y="52050"/>
                </a:lnTo>
                <a:lnTo>
                  <a:pt x="70092" y="57560"/>
                </a:lnTo>
                <a:lnTo>
                  <a:pt x="74351" y="62185"/>
                </a:lnTo>
                <a:lnTo>
                  <a:pt x="79095" y="66222"/>
                </a:lnTo>
                <a:lnTo>
                  <a:pt x="84162" y="69865"/>
                </a:lnTo>
                <a:lnTo>
                  <a:pt x="90398" y="76104"/>
                </a:lnTo>
                <a:lnTo>
                  <a:pt x="97413" y="84074"/>
                </a:lnTo>
                <a:lnTo>
                  <a:pt x="104947" y="93196"/>
                </a:lnTo>
                <a:lnTo>
                  <a:pt x="112827" y="101183"/>
                </a:lnTo>
                <a:lnTo>
                  <a:pt x="120938" y="108413"/>
                </a:lnTo>
                <a:lnTo>
                  <a:pt x="129203" y="115138"/>
                </a:lnTo>
                <a:lnTo>
                  <a:pt x="136618" y="121526"/>
                </a:lnTo>
                <a:lnTo>
                  <a:pt x="143466" y="127690"/>
                </a:lnTo>
                <a:lnTo>
                  <a:pt x="149936" y="133704"/>
                </a:lnTo>
                <a:lnTo>
                  <a:pt x="159013" y="141523"/>
                </a:lnTo>
                <a:lnTo>
                  <a:pt x="181797" y="160372"/>
                </a:lnTo>
                <a:lnTo>
                  <a:pt x="192636" y="168827"/>
                </a:lnTo>
                <a:lnTo>
                  <a:pt x="202719" y="176369"/>
                </a:lnTo>
                <a:lnTo>
                  <a:pt x="212298" y="183301"/>
                </a:lnTo>
                <a:lnTo>
                  <a:pt x="219637" y="188876"/>
                </a:lnTo>
                <a:lnTo>
                  <a:pt x="225482" y="193545"/>
                </a:lnTo>
                <a:lnTo>
                  <a:pt x="230332" y="197609"/>
                </a:lnTo>
                <a:lnTo>
                  <a:pt x="235470" y="201272"/>
                </a:lnTo>
                <a:lnTo>
                  <a:pt x="240800" y="204666"/>
                </a:lnTo>
                <a:lnTo>
                  <a:pt x="246258" y="207881"/>
                </a:lnTo>
                <a:lnTo>
                  <a:pt x="259943" y="216534"/>
                </a:lnTo>
                <a:lnTo>
                  <a:pt x="28289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3"/>
          <p:cNvSpPr/>
          <p:nvPr/>
        </p:nvSpPr>
        <p:spPr>
          <a:xfrm>
            <a:off x="2977514" y="3437572"/>
            <a:ext cx="180024" cy="282894"/>
          </a:xfrm>
          <a:custGeom>
            <a:avLst/>
            <a:gdLst/>
            <a:ahLst/>
            <a:cxnLst/>
            <a:rect l="0" t="0" r="0" b="0"/>
            <a:pathLst>
              <a:path w="180024" h="282894">
                <a:moveTo>
                  <a:pt x="180023" y="0"/>
                </a:moveTo>
                <a:lnTo>
                  <a:pt x="170921" y="13653"/>
                </a:lnTo>
                <a:lnTo>
                  <a:pt x="158833" y="33056"/>
                </a:lnTo>
                <a:lnTo>
                  <a:pt x="142983" y="59459"/>
                </a:lnTo>
                <a:lnTo>
                  <a:pt x="114544" y="107999"/>
                </a:lnTo>
                <a:lnTo>
                  <a:pt x="99803" y="131820"/>
                </a:lnTo>
                <a:lnTo>
                  <a:pt x="93206" y="141220"/>
                </a:lnTo>
                <a:lnTo>
                  <a:pt x="86903" y="149392"/>
                </a:lnTo>
                <a:lnTo>
                  <a:pt x="80795" y="156745"/>
                </a:lnTo>
                <a:lnTo>
                  <a:pt x="74819" y="164504"/>
                </a:lnTo>
                <a:lnTo>
                  <a:pt x="68929" y="172534"/>
                </a:lnTo>
                <a:lnTo>
                  <a:pt x="63098" y="180745"/>
                </a:lnTo>
                <a:lnTo>
                  <a:pt x="58258" y="188124"/>
                </a:lnTo>
                <a:lnTo>
                  <a:pt x="54079" y="194949"/>
                </a:lnTo>
                <a:lnTo>
                  <a:pt x="50340" y="201403"/>
                </a:lnTo>
                <a:lnTo>
                  <a:pt x="43646" y="213655"/>
                </a:lnTo>
                <a:lnTo>
                  <a:pt x="40527" y="219589"/>
                </a:lnTo>
                <a:lnTo>
                  <a:pt x="36543" y="225450"/>
                </a:lnTo>
                <a:lnTo>
                  <a:pt x="31982" y="231263"/>
                </a:lnTo>
                <a:lnTo>
                  <a:pt x="27037" y="237043"/>
                </a:lnTo>
                <a:lnTo>
                  <a:pt x="23740" y="241849"/>
                </a:lnTo>
                <a:lnTo>
                  <a:pt x="20077" y="249728"/>
                </a:lnTo>
                <a:lnTo>
                  <a:pt x="17194" y="254115"/>
                </a:lnTo>
                <a:lnTo>
                  <a:pt x="13368" y="258945"/>
                </a:lnTo>
                <a:lnTo>
                  <a:pt x="8912" y="264071"/>
                </a:lnTo>
                <a:lnTo>
                  <a:pt x="3961" y="272305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4"/>
          <p:cNvSpPr/>
          <p:nvPr/>
        </p:nvSpPr>
        <p:spPr>
          <a:xfrm>
            <a:off x="3005330" y="4244874"/>
            <a:ext cx="323658" cy="349987"/>
          </a:xfrm>
          <a:custGeom>
            <a:avLst/>
            <a:gdLst/>
            <a:ahLst/>
            <a:cxnLst/>
            <a:rect l="0" t="0" r="0" b="0"/>
            <a:pathLst>
              <a:path w="323658" h="349987">
                <a:moveTo>
                  <a:pt x="66482" y="75666"/>
                </a:moveTo>
                <a:lnTo>
                  <a:pt x="78414" y="51802"/>
                </a:lnTo>
                <a:lnTo>
                  <a:pt x="83962" y="46422"/>
                </a:lnTo>
                <a:lnTo>
                  <a:pt x="91470" y="40930"/>
                </a:lnTo>
                <a:lnTo>
                  <a:pt x="100286" y="35363"/>
                </a:lnTo>
                <a:lnTo>
                  <a:pt x="108068" y="29748"/>
                </a:lnTo>
                <a:lnTo>
                  <a:pt x="115161" y="24099"/>
                </a:lnTo>
                <a:lnTo>
                  <a:pt x="121795" y="18428"/>
                </a:lnTo>
                <a:lnTo>
                  <a:pt x="128122" y="14647"/>
                </a:lnTo>
                <a:lnTo>
                  <a:pt x="134245" y="12127"/>
                </a:lnTo>
                <a:lnTo>
                  <a:pt x="140233" y="10446"/>
                </a:lnTo>
                <a:lnTo>
                  <a:pt x="146129" y="8374"/>
                </a:lnTo>
                <a:lnTo>
                  <a:pt x="151965" y="6039"/>
                </a:lnTo>
                <a:lnTo>
                  <a:pt x="157761" y="3531"/>
                </a:lnTo>
                <a:lnTo>
                  <a:pt x="163530" y="1858"/>
                </a:lnTo>
                <a:lnTo>
                  <a:pt x="169280" y="743"/>
                </a:lnTo>
                <a:lnTo>
                  <a:pt x="175019" y="0"/>
                </a:lnTo>
                <a:lnTo>
                  <a:pt x="180750" y="457"/>
                </a:lnTo>
                <a:lnTo>
                  <a:pt x="186476" y="1714"/>
                </a:lnTo>
                <a:lnTo>
                  <a:pt x="192198" y="3505"/>
                </a:lnTo>
                <a:lnTo>
                  <a:pt x="197917" y="4698"/>
                </a:lnTo>
                <a:lnTo>
                  <a:pt x="203636" y="5494"/>
                </a:lnTo>
                <a:lnTo>
                  <a:pt x="209353" y="6025"/>
                </a:lnTo>
                <a:lnTo>
                  <a:pt x="215069" y="7331"/>
                </a:lnTo>
                <a:lnTo>
                  <a:pt x="220785" y="9154"/>
                </a:lnTo>
                <a:lnTo>
                  <a:pt x="226501" y="11322"/>
                </a:lnTo>
                <a:lnTo>
                  <a:pt x="232216" y="13720"/>
                </a:lnTo>
                <a:lnTo>
                  <a:pt x="237931" y="16271"/>
                </a:lnTo>
                <a:lnTo>
                  <a:pt x="243647" y="18924"/>
                </a:lnTo>
                <a:lnTo>
                  <a:pt x="248409" y="22598"/>
                </a:lnTo>
                <a:lnTo>
                  <a:pt x="256241" y="31760"/>
                </a:lnTo>
                <a:lnTo>
                  <a:pt x="262897" y="39642"/>
                </a:lnTo>
                <a:lnTo>
                  <a:pt x="269030" y="47273"/>
                </a:lnTo>
                <a:lnTo>
                  <a:pt x="274931" y="57014"/>
                </a:lnTo>
                <a:lnTo>
                  <a:pt x="276885" y="63231"/>
                </a:lnTo>
                <a:lnTo>
                  <a:pt x="278188" y="70233"/>
                </a:lnTo>
                <a:lnTo>
                  <a:pt x="279057" y="77759"/>
                </a:lnTo>
                <a:lnTo>
                  <a:pt x="278684" y="84681"/>
                </a:lnTo>
                <a:lnTo>
                  <a:pt x="277482" y="91201"/>
                </a:lnTo>
                <a:lnTo>
                  <a:pt x="275729" y="97453"/>
                </a:lnTo>
                <a:lnTo>
                  <a:pt x="274560" y="103525"/>
                </a:lnTo>
                <a:lnTo>
                  <a:pt x="273781" y="109479"/>
                </a:lnTo>
                <a:lnTo>
                  <a:pt x="273261" y="115353"/>
                </a:lnTo>
                <a:lnTo>
                  <a:pt x="270057" y="124031"/>
                </a:lnTo>
                <a:lnTo>
                  <a:pt x="265064" y="134579"/>
                </a:lnTo>
                <a:lnTo>
                  <a:pt x="258877" y="146374"/>
                </a:lnTo>
                <a:lnTo>
                  <a:pt x="249991" y="160905"/>
                </a:lnTo>
                <a:lnTo>
                  <a:pt x="239304" y="177259"/>
                </a:lnTo>
                <a:lnTo>
                  <a:pt x="227416" y="194829"/>
                </a:lnTo>
                <a:lnTo>
                  <a:pt x="217587" y="208448"/>
                </a:lnTo>
                <a:lnTo>
                  <a:pt x="209129" y="219432"/>
                </a:lnTo>
                <a:lnTo>
                  <a:pt x="201585" y="228660"/>
                </a:lnTo>
                <a:lnTo>
                  <a:pt x="194651" y="236717"/>
                </a:lnTo>
                <a:lnTo>
                  <a:pt x="188123" y="243993"/>
                </a:lnTo>
                <a:lnTo>
                  <a:pt x="181866" y="250749"/>
                </a:lnTo>
                <a:lnTo>
                  <a:pt x="172932" y="258110"/>
                </a:lnTo>
                <a:lnTo>
                  <a:pt x="162214" y="265875"/>
                </a:lnTo>
                <a:lnTo>
                  <a:pt x="150306" y="273910"/>
                </a:lnTo>
                <a:lnTo>
                  <a:pt x="139509" y="280218"/>
                </a:lnTo>
                <a:lnTo>
                  <a:pt x="129455" y="285377"/>
                </a:lnTo>
                <a:lnTo>
                  <a:pt x="119894" y="289768"/>
                </a:lnTo>
                <a:lnTo>
                  <a:pt x="109710" y="293648"/>
                </a:lnTo>
                <a:lnTo>
                  <a:pt x="99110" y="297187"/>
                </a:lnTo>
                <a:lnTo>
                  <a:pt x="88235" y="300500"/>
                </a:lnTo>
                <a:lnTo>
                  <a:pt x="79079" y="302707"/>
                </a:lnTo>
                <a:lnTo>
                  <a:pt x="71070" y="304180"/>
                </a:lnTo>
                <a:lnTo>
                  <a:pt x="63825" y="305161"/>
                </a:lnTo>
                <a:lnTo>
                  <a:pt x="57091" y="305814"/>
                </a:lnTo>
                <a:lnTo>
                  <a:pt x="50696" y="306251"/>
                </a:lnTo>
                <a:lnTo>
                  <a:pt x="39464" y="306735"/>
                </a:lnTo>
                <a:lnTo>
                  <a:pt x="31296" y="306951"/>
                </a:lnTo>
                <a:lnTo>
                  <a:pt x="21951" y="304506"/>
                </a:lnTo>
                <a:lnTo>
                  <a:pt x="16792" y="302521"/>
                </a:lnTo>
                <a:lnTo>
                  <a:pt x="12400" y="299293"/>
                </a:lnTo>
                <a:lnTo>
                  <a:pt x="4981" y="290625"/>
                </a:lnTo>
                <a:lnTo>
                  <a:pt x="1048" y="282963"/>
                </a:lnTo>
                <a:lnTo>
                  <a:pt x="0" y="279586"/>
                </a:lnTo>
                <a:lnTo>
                  <a:pt x="1205" y="275430"/>
                </a:lnTo>
                <a:lnTo>
                  <a:pt x="7625" y="265732"/>
                </a:lnTo>
                <a:lnTo>
                  <a:pt x="11052" y="259527"/>
                </a:lnTo>
                <a:lnTo>
                  <a:pt x="14288" y="252532"/>
                </a:lnTo>
                <a:lnTo>
                  <a:pt x="17399" y="245012"/>
                </a:lnTo>
                <a:lnTo>
                  <a:pt x="22330" y="239045"/>
                </a:lnTo>
                <a:lnTo>
                  <a:pt x="28475" y="234116"/>
                </a:lnTo>
                <a:lnTo>
                  <a:pt x="35429" y="229876"/>
                </a:lnTo>
                <a:lnTo>
                  <a:pt x="43875" y="226098"/>
                </a:lnTo>
                <a:lnTo>
                  <a:pt x="53316" y="222626"/>
                </a:lnTo>
                <a:lnTo>
                  <a:pt x="63419" y="219360"/>
                </a:lnTo>
                <a:lnTo>
                  <a:pt x="72060" y="216229"/>
                </a:lnTo>
                <a:lnTo>
                  <a:pt x="79726" y="213190"/>
                </a:lnTo>
                <a:lnTo>
                  <a:pt x="86741" y="210211"/>
                </a:lnTo>
                <a:lnTo>
                  <a:pt x="93323" y="208225"/>
                </a:lnTo>
                <a:lnTo>
                  <a:pt x="99616" y="206901"/>
                </a:lnTo>
                <a:lnTo>
                  <a:pt x="105716" y="206019"/>
                </a:lnTo>
                <a:lnTo>
                  <a:pt x="111688" y="205430"/>
                </a:lnTo>
                <a:lnTo>
                  <a:pt x="117574" y="205038"/>
                </a:lnTo>
                <a:lnTo>
                  <a:pt x="123404" y="204776"/>
                </a:lnTo>
                <a:lnTo>
                  <a:pt x="129195" y="205554"/>
                </a:lnTo>
                <a:lnTo>
                  <a:pt x="134961" y="207025"/>
                </a:lnTo>
                <a:lnTo>
                  <a:pt x="162453" y="216231"/>
                </a:lnTo>
                <a:lnTo>
                  <a:pt x="169515" y="218905"/>
                </a:lnTo>
                <a:lnTo>
                  <a:pt x="176128" y="221641"/>
                </a:lnTo>
                <a:lnTo>
                  <a:pt x="182442" y="224417"/>
                </a:lnTo>
                <a:lnTo>
                  <a:pt x="194537" y="230043"/>
                </a:lnTo>
                <a:lnTo>
                  <a:pt x="217825" y="241415"/>
                </a:lnTo>
                <a:lnTo>
                  <a:pt x="224527" y="247125"/>
                </a:lnTo>
                <a:lnTo>
                  <a:pt x="231853" y="254742"/>
                </a:lnTo>
                <a:lnTo>
                  <a:pt x="245707" y="270508"/>
                </a:lnTo>
                <a:lnTo>
                  <a:pt x="255040" y="280690"/>
                </a:lnTo>
                <a:lnTo>
                  <a:pt x="260767" y="287596"/>
                </a:lnTo>
                <a:lnTo>
                  <a:pt x="280576" y="312661"/>
                </a:lnTo>
                <a:lnTo>
                  <a:pt x="289587" y="323237"/>
                </a:lnTo>
                <a:lnTo>
                  <a:pt x="299307" y="331112"/>
                </a:lnTo>
                <a:lnTo>
                  <a:pt x="304566" y="334546"/>
                </a:lnTo>
                <a:lnTo>
                  <a:pt x="308072" y="337788"/>
                </a:lnTo>
                <a:lnTo>
                  <a:pt x="310410" y="340901"/>
                </a:lnTo>
                <a:lnTo>
                  <a:pt x="323657" y="3499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5"/>
          <p:cNvSpPr/>
          <p:nvPr/>
        </p:nvSpPr>
        <p:spPr>
          <a:xfrm>
            <a:off x="3397567" y="4294822"/>
            <a:ext cx="274321" cy="231458"/>
          </a:xfrm>
          <a:custGeom>
            <a:avLst/>
            <a:gdLst/>
            <a:ahLst/>
            <a:cxnLst/>
            <a:rect l="0" t="0" r="0" b="0"/>
            <a:pathLst>
              <a:path w="274321" h="231458">
                <a:moveTo>
                  <a:pt x="0" y="0"/>
                </a:moveTo>
                <a:lnTo>
                  <a:pt x="9102" y="9102"/>
                </a:lnTo>
                <a:lnTo>
                  <a:pt x="13688" y="11783"/>
                </a:lnTo>
                <a:lnTo>
                  <a:pt x="18650" y="13570"/>
                </a:lnTo>
                <a:lnTo>
                  <a:pt x="23864" y="14762"/>
                </a:lnTo>
                <a:lnTo>
                  <a:pt x="32196" y="18626"/>
                </a:lnTo>
                <a:lnTo>
                  <a:pt x="40027" y="24471"/>
                </a:lnTo>
                <a:lnTo>
                  <a:pt x="44782" y="28696"/>
                </a:lnTo>
                <a:lnTo>
                  <a:pt x="55146" y="38472"/>
                </a:lnTo>
                <a:lnTo>
                  <a:pt x="92665" y="75538"/>
                </a:lnTo>
                <a:lnTo>
                  <a:pt x="97971" y="79886"/>
                </a:lnTo>
                <a:lnTo>
                  <a:pt x="103415" y="83738"/>
                </a:lnTo>
                <a:lnTo>
                  <a:pt x="108948" y="87258"/>
                </a:lnTo>
                <a:lnTo>
                  <a:pt x="115494" y="92462"/>
                </a:lnTo>
                <a:lnTo>
                  <a:pt x="122716" y="98789"/>
                </a:lnTo>
                <a:lnTo>
                  <a:pt x="137408" y="112486"/>
                </a:lnTo>
                <a:lnTo>
                  <a:pt x="150288" y="124924"/>
                </a:lnTo>
                <a:lnTo>
                  <a:pt x="156390" y="129955"/>
                </a:lnTo>
                <a:lnTo>
                  <a:pt x="162362" y="134262"/>
                </a:lnTo>
                <a:lnTo>
                  <a:pt x="168249" y="138085"/>
                </a:lnTo>
                <a:lnTo>
                  <a:pt x="173126" y="141587"/>
                </a:lnTo>
                <a:lnTo>
                  <a:pt x="181085" y="148018"/>
                </a:lnTo>
                <a:lnTo>
                  <a:pt x="229304" y="189364"/>
                </a:lnTo>
                <a:lnTo>
                  <a:pt x="244153" y="202589"/>
                </a:lnTo>
                <a:lnTo>
                  <a:pt x="248494" y="207450"/>
                </a:lnTo>
                <a:lnTo>
                  <a:pt x="251388" y="211642"/>
                </a:lnTo>
                <a:lnTo>
                  <a:pt x="253317" y="215390"/>
                </a:lnTo>
                <a:lnTo>
                  <a:pt x="255555" y="217888"/>
                </a:lnTo>
                <a:lnTo>
                  <a:pt x="258000" y="219554"/>
                </a:lnTo>
                <a:lnTo>
                  <a:pt x="263257" y="221405"/>
                </a:lnTo>
                <a:lnTo>
                  <a:pt x="265992" y="221898"/>
                </a:lnTo>
                <a:lnTo>
                  <a:pt x="27432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6"/>
          <p:cNvSpPr/>
          <p:nvPr/>
        </p:nvSpPr>
        <p:spPr>
          <a:xfrm>
            <a:off x="3380422" y="4286250"/>
            <a:ext cx="214313" cy="308611"/>
          </a:xfrm>
          <a:custGeom>
            <a:avLst/>
            <a:gdLst/>
            <a:ahLst/>
            <a:cxnLst/>
            <a:rect l="0" t="0" r="0" b="0"/>
            <a:pathLst>
              <a:path w="214313" h="308611">
                <a:moveTo>
                  <a:pt x="214312" y="0"/>
                </a:moveTo>
                <a:lnTo>
                  <a:pt x="205211" y="4550"/>
                </a:lnTo>
                <a:lnTo>
                  <a:pt x="202529" y="7796"/>
                </a:lnTo>
                <a:lnTo>
                  <a:pt x="200742" y="11865"/>
                </a:lnTo>
                <a:lnTo>
                  <a:pt x="199551" y="16482"/>
                </a:lnTo>
                <a:lnTo>
                  <a:pt x="196851" y="22418"/>
                </a:lnTo>
                <a:lnTo>
                  <a:pt x="193147" y="29233"/>
                </a:lnTo>
                <a:lnTo>
                  <a:pt x="188772" y="36633"/>
                </a:lnTo>
                <a:lnTo>
                  <a:pt x="183950" y="43472"/>
                </a:lnTo>
                <a:lnTo>
                  <a:pt x="178831" y="49936"/>
                </a:lnTo>
                <a:lnTo>
                  <a:pt x="173514" y="56151"/>
                </a:lnTo>
                <a:lnTo>
                  <a:pt x="168063" y="64104"/>
                </a:lnTo>
                <a:lnTo>
                  <a:pt x="162525" y="73216"/>
                </a:lnTo>
                <a:lnTo>
                  <a:pt x="156927" y="83100"/>
                </a:lnTo>
                <a:lnTo>
                  <a:pt x="117688" y="142343"/>
                </a:lnTo>
                <a:lnTo>
                  <a:pt x="32537" y="268123"/>
                </a:lnTo>
                <a:lnTo>
                  <a:pt x="25501" y="277809"/>
                </a:lnTo>
                <a:lnTo>
                  <a:pt x="13588" y="29345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7"/>
          <p:cNvSpPr/>
          <p:nvPr/>
        </p:nvSpPr>
        <p:spPr>
          <a:xfrm>
            <a:off x="6372533" y="2717482"/>
            <a:ext cx="275136" cy="471489"/>
          </a:xfrm>
          <a:custGeom>
            <a:avLst/>
            <a:gdLst/>
            <a:ahLst/>
            <a:cxnLst/>
            <a:rect l="0" t="0" r="0" b="0"/>
            <a:pathLst>
              <a:path w="275136" h="471489">
                <a:moveTo>
                  <a:pt x="119707" y="0"/>
                </a:moveTo>
                <a:lnTo>
                  <a:pt x="100394" y="19313"/>
                </a:lnTo>
                <a:lnTo>
                  <a:pt x="94296" y="27951"/>
                </a:lnTo>
                <a:lnTo>
                  <a:pt x="73518" y="62671"/>
                </a:lnTo>
                <a:lnTo>
                  <a:pt x="66054" y="76071"/>
                </a:lnTo>
                <a:lnTo>
                  <a:pt x="50141" y="106199"/>
                </a:lnTo>
                <a:lnTo>
                  <a:pt x="42850" y="121282"/>
                </a:lnTo>
                <a:lnTo>
                  <a:pt x="36084" y="136100"/>
                </a:lnTo>
                <a:lnTo>
                  <a:pt x="29668" y="150741"/>
                </a:lnTo>
                <a:lnTo>
                  <a:pt x="23486" y="166216"/>
                </a:lnTo>
                <a:lnTo>
                  <a:pt x="11537" y="198651"/>
                </a:lnTo>
                <a:lnTo>
                  <a:pt x="7589" y="215302"/>
                </a:lnTo>
                <a:lnTo>
                  <a:pt x="4956" y="232117"/>
                </a:lnTo>
                <a:lnTo>
                  <a:pt x="3201" y="249042"/>
                </a:lnTo>
                <a:lnTo>
                  <a:pt x="2031" y="262231"/>
                </a:lnTo>
                <a:lnTo>
                  <a:pt x="1252" y="272928"/>
                </a:lnTo>
                <a:lnTo>
                  <a:pt x="732" y="281965"/>
                </a:lnTo>
                <a:lnTo>
                  <a:pt x="154" y="307245"/>
                </a:lnTo>
                <a:lnTo>
                  <a:pt x="0" y="321988"/>
                </a:lnTo>
                <a:lnTo>
                  <a:pt x="1802" y="335626"/>
                </a:lnTo>
                <a:lnTo>
                  <a:pt x="4909" y="348528"/>
                </a:lnTo>
                <a:lnTo>
                  <a:pt x="8885" y="360939"/>
                </a:lnTo>
                <a:lnTo>
                  <a:pt x="14393" y="373024"/>
                </a:lnTo>
                <a:lnTo>
                  <a:pt x="20922" y="384890"/>
                </a:lnTo>
                <a:lnTo>
                  <a:pt x="28133" y="396611"/>
                </a:lnTo>
                <a:lnTo>
                  <a:pt x="33893" y="405377"/>
                </a:lnTo>
                <a:lnTo>
                  <a:pt x="38685" y="412174"/>
                </a:lnTo>
                <a:lnTo>
                  <a:pt x="42832" y="417658"/>
                </a:lnTo>
                <a:lnTo>
                  <a:pt x="47502" y="422266"/>
                </a:lnTo>
                <a:lnTo>
                  <a:pt x="52520" y="426291"/>
                </a:lnTo>
                <a:lnTo>
                  <a:pt x="57771" y="429926"/>
                </a:lnTo>
                <a:lnTo>
                  <a:pt x="63176" y="433303"/>
                </a:lnTo>
                <a:lnTo>
                  <a:pt x="68684" y="436506"/>
                </a:lnTo>
                <a:lnTo>
                  <a:pt x="79885" y="442605"/>
                </a:lnTo>
                <a:lnTo>
                  <a:pt x="91213" y="448491"/>
                </a:lnTo>
                <a:lnTo>
                  <a:pt x="97854" y="450441"/>
                </a:lnTo>
                <a:lnTo>
                  <a:pt x="105138" y="451742"/>
                </a:lnTo>
                <a:lnTo>
                  <a:pt x="112851" y="452609"/>
                </a:lnTo>
                <a:lnTo>
                  <a:pt x="119899" y="453187"/>
                </a:lnTo>
                <a:lnTo>
                  <a:pt x="126503" y="453572"/>
                </a:lnTo>
                <a:lnTo>
                  <a:pt x="138919" y="454000"/>
                </a:lnTo>
                <a:lnTo>
                  <a:pt x="162413" y="454275"/>
                </a:lnTo>
                <a:lnTo>
                  <a:pt x="168180" y="454298"/>
                </a:lnTo>
                <a:lnTo>
                  <a:pt x="173930" y="452407"/>
                </a:lnTo>
                <a:lnTo>
                  <a:pt x="179668" y="449242"/>
                </a:lnTo>
                <a:lnTo>
                  <a:pt x="185398" y="445228"/>
                </a:lnTo>
                <a:lnTo>
                  <a:pt x="191123" y="441598"/>
                </a:lnTo>
                <a:lnTo>
                  <a:pt x="196845" y="438226"/>
                </a:lnTo>
                <a:lnTo>
                  <a:pt x="202565" y="435026"/>
                </a:lnTo>
                <a:lnTo>
                  <a:pt x="207331" y="431940"/>
                </a:lnTo>
                <a:lnTo>
                  <a:pt x="215166" y="425971"/>
                </a:lnTo>
                <a:lnTo>
                  <a:pt x="219541" y="422093"/>
                </a:lnTo>
                <a:lnTo>
                  <a:pt x="229483" y="412704"/>
                </a:lnTo>
                <a:lnTo>
                  <a:pt x="237711" y="402182"/>
                </a:lnTo>
                <a:lnTo>
                  <a:pt x="245495" y="389250"/>
                </a:lnTo>
                <a:lnTo>
                  <a:pt x="255305" y="370802"/>
                </a:lnTo>
                <a:lnTo>
                  <a:pt x="271538" y="338997"/>
                </a:lnTo>
                <a:lnTo>
                  <a:pt x="274268" y="328868"/>
                </a:lnTo>
                <a:lnTo>
                  <a:pt x="275135" y="319258"/>
                </a:lnTo>
                <a:lnTo>
                  <a:pt x="274760" y="309993"/>
                </a:lnTo>
                <a:lnTo>
                  <a:pt x="273559" y="303817"/>
                </a:lnTo>
                <a:lnTo>
                  <a:pt x="271804" y="299700"/>
                </a:lnTo>
                <a:lnTo>
                  <a:pt x="264785" y="291365"/>
                </a:lnTo>
                <a:lnTo>
                  <a:pt x="262146" y="288541"/>
                </a:lnTo>
                <a:lnTo>
                  <a:pt x="259434" y="286658"/>
                </a:lnTo>
                <a:lnTo>
                  <a:pt x="253880" y="284566"/>
                </a:lnTo>
                <a:lnTo>
                  <a:pt x="245697" y="283636"/>
                </a:lnTo>
                <a:lnTo>
                  <a:pt x="240847" y="283389"/>
                </a:lnTo>
                <a:lnTo>
                  <a:pt x="235710" y="284176"/>
                </a:lnTo>
                <a:lnTo>
                  <a:pt x="230380" y="285653"/>
                </a:lnTo>
                <a:lnTo>
                  <a:pt x="224921" y="287590"/>
                </a:lnTo>
                <a:lnTo>
                  <a:pt x="220330" y="289835"/>
                </a:lnTo>
                <a:lnTo>
                  <a:pt x="208364" y="297544"/>
                </a:lnTo>
                <a:lnTo>
                  <a:pt x="203577" y="300280"/>
                </a:lnTo>
                <a:lnTo>
                  <a:pt x="193177" y="305860"/>
                </a:lnTo>
                <a:lnTo>
                  <a:pt x="182205" y="311516"/>
                </a:lnTo>
                <a:lnTo>
                  <a:pt x="177564" y="315309"/>
                </a:lnTo>
                <a:lnTo>
                  <a:pt x="169869" y="324605"/>
                </a:lnTo>
                <a:lnTo>
                  <a:pt x="164578" y="334513"/>
                </a:lnTo>
                <a:lnTo>
                  <a:pt x="158193" y="347786"/>
                </a:lnTo>
                <a:lnTo>
                  <a:pt x="151079" y="363303"/>
                </a:lnTo>
                <a:lnTo>
                  <a:pt x="145384" y="374599"/>
                </a:lnTo>
                <a:lnTo>
                  <a:pt x="140635" y="383083"/>
                </a:lnTo>
                <a:lnTo>
                  <a:pt x="132818" y="396001"/>
                </a:lnTo>
                <a:lnTo>
                  <a:pt x="126169" y="408093"/>
                </a:lnTo>
                <a:lnTo>
                  <a:pt x="122579" y="417277"/>
                </a:lnTo>
                <a:lnTo>
                  <a:pt x="120558" y="427803"/>
                </a:lnTo>
                <a:lnTo>
                  <a:pt x="119959" y="439494"/>
                </a:lnTo>
                <a:lnTo>
                  <a:pt x="119874" y="444443"/>
                </a:lnTo>
                <a:lnTo>
                  <a:pt x="120771" y="447743"/>
                </a:lnTo>
                <a:lnTo>
                  <a:pt x="122321" y="449943"/>
                </a:lnTo>
                <a:lnTo>
                  <a:pt x="129054" y="455579"/>
                </a:lnTo>
                <a:lnTo>
                  <a:pt x="145424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8"/>
          <p:cNvSpPr/>
          <p:nvPr/>
        </p:nvSpPr>
        <p:spPr>
          <a:xfrm>
            <a:off x="6800850" y="2888932"/>
            <a:ext cx="291466" cy="248604"/>
          </a:xfrm>
          <a:custGeom>
            <a:avLst/>
            <a:gdLst/>
            <a:ahLst/>
            <a:cxnLst/>
            <a:rect l="0" t="0" r="0" b="0"/>
            <a:pathLst>
              <a:path w="291466" h="248604">
                <a:moveTo>
                  <a:pt x="0" y="0"/>
                </a:moveTo>
                <a:lnTo>
                  <a:pt x="13652" y="9102"/>
                </a:lnTo>
                <a:lnTo>
                  <a:pt x="18626" y="12735"/>
                </a:lnTo>
                <a:lnTo>
                  <a:pt x="26693" y="19313"/>
                </a:lnTo>
                <a:lnTo>
                  <a:pt x="32083" y="24305"/>
                </a:lnTo>
                <a:lnTo>
                  <a:pt x="52368" y="44032"/>
                </a:lnTo>
                <a:lnTo>
                  <a:pt x="64867" y="56400"/>
                </a:lnTo>
                <a:lnTo>
                  <a:pt x="69915" y="62365"/>
                </a:lnTo>
                <a:lnTo>
                  <a:pt x="74232" y="68246"/>
                </a:lnTo>
                <a:lnTo>
                  <a:pt x="78063" y="74073"/>
                </a:lnTo>
                <a:lnTo>
                  <a:pt x="82522" y="79862"/>
                </a:lnTo>
                <a:lnTo>
                  <a:pt x="87400" y="85626"/>
                </a:lnTo>
                <a:lnTo>
                  <a:pt x="92556" y="91374"/>
                </a:lnTo>
                <a:lnTo>
                  <a:pt x="103366" y="102841"/>
                </a:lnTo>
                <a:lnTo>
                  <a:pt x="134929" y="134826"/>
                </a:lnTo>
                <a:lnTo>
                  <a:pt x="143293" y="142271"/>
                </a:lnTo>
                <a:lnTo>
                  <a:pt x="150774" y="148188"/>
                </a:lnTo>
                <a:lnTo>
                  <a:pt x="166070" y="159206"/>
                </a:lnTo>
                <a:lnTo>
                  <a:pt x="185570" y="173628"/>
                </a:lnTo>
                <a:lnTo>
                  <a:pt x="194198" y="179570"/>
                </a:lnTo>
                <a:lnTo>
                  <a:pt x="201855" y="184483"/>
                </a:lnTo>
                <a:lnTo>
                  <a:pt x="208865" y="188711"/>
                </a:lnTo>
                <a:lnTo>
                  <a:pt x="217348" y="194388"/>
                </a:lnTo>
                <a:lnTo>
                  <a:pt x="236934" y="208314"/>
                </a:lnTo>
                <a:lnTo>
                  <a:pt x="244633" y="214124"/>
                </a:lnTo>
                <a:lnTo>
                  <a:pt x="250719" y="218949"/>
                </a:lnTo>
                <a:lnTo>
                  <a:pt x="255728" y="223119"/>
                </a:lnTo>
                <a:lnTo>
                  <a:pt x="263835" y="230292"/>
                </a:lnTo>
                <a:lnTo>
                  <a:pt x="267330" y="233538"/>
                </a:lnTo>
                <a:lnTo>
                  <a:pt x="270612" y="235702"/>
                </a:lnTo>
                <a:lnTo>
                  <a:pt x="276800" y="238106"/>
                </a:lnTo>
                <a:lnTo>
                  <a:pt x="282724" y="241715"/>
                </a:lnTo>
                <a:lnTo>
                  <a:pt x="29146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9"/>
          <p:cNvSpPr/>
          <p:nvPr/>
        </p:nvSpPr>
        <p:spPr>
          <a:xfrm>
            <a:off x="6860857" y="2863214"/>
            <a:ext cx="214313" cy="282894"/>
          </a:xfrm>
          <a:custGeom>
            <a:avLst/>
            <a:gdLst/>
            <a:ahLst/>
            <a:cxnLst/>
            <a:rect l="0" t="0" r="0" b="0"/>
            <a:pathLst>
              <a:path w="214313" h="282894">
                <a:moveTo>
                  <a:pt x="214312" y="0"/>
                </a:moveTo>
                <a:lnTo>
                  <a:pt x="205211" y="9102"/>
                </a:lnTo>
                <a:lnTo>
                  <a:pt x="202530" y="12736"/>
                </a:lnTo>
                <a:lnTo>
                  <a:pt x="196851" y="24306"/>
                </a:lnTo>
                <a:lnTo>
                  <a:pt x="193147" y="30491"/>
                </a:lnTo>
                <a:lnTo>
                  <a:pt x="188772" y="37473"/>
                </a:lnTo>
                <a:lnTo>
                  <a:pt x="182045" y="46889"/>
                </a:lnTo>
                <a:lnTo>
                  <a:pt x="141334" y="101302"/>
                </a:lnTo>
                <a:lnTo>
                  <a:pt x="96815" y="162039"/>
                </a:lnTo>
                <a:lnTo>
                  <a:pt x="81689" y="180416"/>
                </a:lnTo>
                <a:lnTo>
                  <a:pt x="42021" y="226235"/>
                </a:lnTo>
                <a:lnTo>
                  <a:pt x="28014" y="243216"/>
                </a:lnTo>
                <a:lnTo>
                  <a:pt x="18676" y="25549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0"/>
          <p:cNvSpPr/>
          <p:nvPr/>
        </p:nvSpPr>
        <p:spPr>
          <a:xfrm>
            <a:off x="7203757" y="2909969"/>
            <a:ext cx="351474" cy="30399"/>
          </a:xfrm>
          <a:custGeom>
            <a:avLst/>
            <a:gdLst/>
            <a:ahLst/>
            <a:cxnLst/>
            <a:rect l="0" t="0" r="0" b="0"/>
            <a:pathLst>
              <a:path w="351474" h="30399">
                <a:moveTo>
                  <a:pt x="0" y="30398"/>
                </a:moveTo>
                <a:lnTo>
                  <a:pt x="13652" y="25847"/>
                </a:lnTo>
                <a:lnTo>
                  <a:pt x="20532" y="24507"/>
                </a:lnTo>
                <a:lnTo>
                  <a:pt x="27976" y="23613"/>
                </a:lnTo>
                <a:lnTo>
                  <a:pt x="35795" y="23017"/>
                </a:lnTo>
                <a:lnTo>
                  <a:pt x="42913" y="21667"/>
                </a:lnTo>
                <a:lnTo>
                  <a:pt x="49564" y="19815"/>
                </a:lnTo>
                <a:lnTo>
                  <a:pt x="55902" y="17628"/>
                </a:lnTo>
                <a:lnTo>
                  <a:pt x="62987" y="16170"/>
                </a:lnTo>
                <a:lnTo>
                  <a:pt x="70566" y="15197"/>
                </a:lnTo>
                <a:lnTo>
                  <a:pt x="78476" y="14549"/>
                </a:lnTo>
                <a:lnTo>
                  <a:pt x="89465" y="13165"/>
                </a:lnTo>
                <a:lnTo>
                  <a:pt x="116915" y="9086"/>
                </a:lnTo>
                <a:lnTo>
                  <a:pt x="129379" y="7618"/>
                </a:lnTo>
                <a:lnTo>
                  <a:pt x="140545" y="6639"/>
                </a:lnTo>
                <a:lnTo>
                  <a:pt x="150846" y="5986"/>
                </a:lnTo>
                <a:lnTo>
                  <a:pt x="210853" y="517"/>
                </a:lnTo>
                <a:lnTo>
                  <a:pt x="235819" y="0"/>
                </a:lnTo>
                <a:lnTo>
                  <a:pt x="261988" y="607"/>
                </a:lnTo>
                <a:lnTo>
                  <a:pt x="351473" y="46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1"/>
          <p:cNvSpPr/>
          <p:nvPr/>
        </p:nvSpPr>
        <p:spPr>
          <a:xfrm>
            <a:off x="7293116" y="2983230"/>
            <a:ext cx="356412" cy="16761"/>
          </a:xfrm>
          <a:custGeom>
            <a:avLst/>
            <a:gdLst/>
            <a:ahLst/>
            <a:cxnLst/>
            <a:rect l="0" t="0" r="0" b="0"/>
            <a:pathLst>
              <a:path w="356412" h="1676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4004" y="952"/>
                </a:lnTo>
                <a:lnTo>
                  <a:pt x="6221" y="2540"/>
                </a:lnTo>
                <a:lnTo>
                  <a:pt x="8651" y="4551"/>
                </a:lnTo>
                <a:lnTo>
                  <a:pt x="11224" y="5891"/>
                </a:lnTo>
                <a:lnTo>
                  <a:pt x="13891" y="6785"/>
                </a:lnTo>
                <a:lnTo>
                  <a:pt x="16622" y="7380"/>
                </a:lnTo>
                <a:lnTo>
                  <a:pt x="20347" y="8730"/>
                </a:lnTo>
                <a:lnTo>
                  <a:pt x="24736" y="10582"/>
                </a:lnTo>
                <a:lnTo>
                  <a:pt x="29568" y="12770"/>
                </a:lnTo>
                <a:lnTo>
                  <a:pt x="37550" y="14228"/>
                </a:lnTo>
                <a:lnTo>
                  <a:pt x="47635" y="15200"/>
                </a:lnTo>
                <a:lnTo>
                  <a:pt x="59120" y="15848"/>
                </a:lnTo>
                <a:lnTo>
                  <a:pt x="87122" y="16569"/>
                </a:lnTo>
                <a:lnTo>
                  <a:pt x="102590" y="16760"/>
                </a:lnTo>
                <a:lnTo>
                  <a:pt x="122427" y="15936"/>
                </a:lnTo>
                <a:lnTo>
                  <a:pt x="169868" y="12480"/>
                </a:lnTo>
                <a:lnTo>
                  <a:pt x="189186" y="10225"/>
                </a:lnTo>
                <a:lnTo>
                  <a:pt x="204923" y="7769"/>
                </a:lnTo>
                <a:lnTo>
                  <a:pt x="218272" y="5179"/>
                </a:lnTo>
                <a:lnTo>
                  <a:pt x="234791" y="3453"/>
                </a:lnTo>
                <a:lnTo>
                  <a:pt x="253424" y="2302"/>
                </a:lnTo>
                <a:lnTo>
                  <a:pt x="300814" y="682"/>
                </a:lnTo>
                <a:lnTo>
                  <a:pt x="310774" y="454"/>
                </a:lnTo>
                <a:lnTo>
                  <a:pt x="320271" y="1255"/>
                </a:lnTo>
                <a:lnTo>
                  <a:pt x="329460" y="2742"/>
                </a:lnTo>
                <a:lnTo>
                  <a:pt x="35641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2"/>
          <p:cNvSpPr/>
          <p:nvPr/>
        </p:nvSpPr>
        <p:spPr>
          <a:xfrm>
            <a:off x="7693300" y="2752396"/>
            <a:ext cx="256266" cy="386291"/>
          </a:xfrm>
          <a:custGeom>
            <a:avLst/>
            <a:gdLst/>
            <a:ahLst/>
            <a:cxnLst/>
            <a:rect l="0" t="0" r="0" b="0"/>
            <a:pathLst>
              <a:path w="256266" h="386291">
                <a:moveTo>
                  <a:pt x="187684" y="42239"/>
                </a:moveTo>
                <a:lnTo>
                  <a:pt x="187684" y="18375"/>
                </a:lnTo>
                <a:lnTo>
                  <a:pt x="186732" y="13947"/>
                </a:lnTo>
                <a:lnTo>
                  <a:pt x="183133" y="6487"/>
                </a:lnTo>
                <a:lnTo>
                  <a:pt x="179889" y="4117"/>
                </a:lnTo>
                <a:lnTo>
                  <a:pt x="175820" y="2537"/>
                </a:lnTo>
                <a:lnTo>
                  <a:pt x="171202" y="1483"/>
                </a:lnTo>
                <a:lnTo>
                  <a:pt x="166219" y="781"/>
                </a:lnTo>
                <a:lnTo>
                  <a:pt x="160991" y="313"/>
                </a:lnTo>
                <a:lnTo>
                  <a:pt x="155602" y="0"/>
                </a:lnTo>
                <a:lnTo>
                  <a:pt x="150104" y="745"/>
                </a:lnTo>
                <a:lnTo>
                  <a:pt x="144533" y="2194"/>
                </a:lnTo>
                <a:lnTo>
                  <a:pt x="138914" y="4112"/>
                </a:lnTo>
                <a:lnTo>
                  <a:pt x="119971" y="11323"/>
                </a:lnTo>
                <a:lnTo>
                  <a:pt x="108252" y="15914"/>
                </a:lnTo>
                <a:lnTo>
                  <a:pt x="98535" y="20878"/>
                </a:lnTo>
                <a:lnTo>
                  <a:pt x="90152" y="26094"/>
                </a:lnTo>
                <a:lnTo>
                  <a:pt x="74804" y="36968"/>
                </a:lnTo>
                <a:lnTo>
                  <a:pt x="58458" y="48151"/>
                </a:lnTo>
                <a:lnTo>
                  <a:pt x="51052" y="53800"/>
                </a:lnTo>
                <a:lnTo>
                  <a:pt x="44208" y="59471"/>
                </a:lnTo>
                <a:lnTo>
                  <a:pt x="37742" y="65157"/>
                </a:lnTo>
                <a:lnTo>
                  <a:pt x="32478" y="70853"/>
                </a:lnTo>
                <a:lnTo>
                  <a:pt x="28016" y="76555"/>
                </a:lnTo>
                <a:lnTo>
                  <a:pt x="24089" y="82261"/>
                </a:lnTo>
                <a:lnTo>
                  <a:pt x="19566" y="89875"/>
                </a:lnTo>
                <a:lnTo>
                  <a:pt x="14645" y="98761"/>
                </a:lnTo>
                <a:lnTo>
                  <a:pt x="9460" y="108495"/>
                </a:lnTo>
                <a:lnTo>
                  <a:pt x="6003" y="116890"/>
                </a:lnTo>
                <a:lnTo>
                  <a:pt x="3699" y="124391"/>
                </a:lnTo>
                <a:lnTo>
                  <a:pt x="2162" y="131297"/>
                </a:lnTo>
                <a:lnTo>
                  <a:pt x="455" y="141510"/>
                </a:lnTo>
                <a:lnTo>
                  <a:pt x="0" y="145567"/>
                </a:lnTo>
                <a:lnTo>
                  <a:pt x="2034" y="155155"/>
                </a:lnTo>
                <a:lnTo>
                  <a:pt x="6550" y="167731"/>
                </a:lnTo>
                <a:lnTo>
                  <a:pt x="12248" y="171990"/>
                </a:lnTo>
                <a:lnTo>
                  <a:pt x="16434" y="174460"/>
                </a:lnTo>
                <a:lnTo>
                  <a:pt x="21130" y="176106"/>
                </a:lnTo>
                <a:lnTo>
                  <a:pt x="26166" y="177204"/>
                </a:lnTo>
                <a:lnTo>
                  <a:pt x="31428" y="177935"/>
                </a:lnTo>
                <a:lnTo>
                  <a:pt x="35888" y="177470"/>
                </a:lnTo>
                <a:lnTo>
                  <a:pt x="39814" y="176208"/>
                </a:lnTo>
                <a:lnTo>
                  <a:pt x="43385" y="174414"/>
                </a:lnTo>
                <a:lnTo>
                  <a:pt x="48622" y="173218"/>
                </a:lnTo>
                <a:lnTo>
                  <a:pt x="54972" y="172421"/>
                </a:lnTo>
                <a:lnTo>
                  <a:pt x="62062" y="171889"/>
                </a:lnTo>
                <a:lnTo>
                  <a:pt x="68693" y="170582"/>
                </a:lnTo>
                <a:lnTo>
                  <a:pt x="75020" y="168759"/>
                </a:lnTo>
                <a:lnTo>
                  <a:pt x="81142" y="166590"/>
                </a:lnTo>
                <a:lnTo>
                  <a:pt x="88082" y="163239"/>
                </a:lnTo>
                <a:lnTo>
                  <a:pt x="95565" y="159101"/>
                </a:lnTo>
                <a:lnTo>
                  <a:pt x="103411" y="154437"/>
                </a:lnTo>
                <a:lnTo>
                  <a:pt x="110547" y="150375"/>
                </a:lnTo>
                <a:lnTo>
                  <a:pt x="123556" y="143322"/>
                </a:lnTo>
                <a:lnTo>
                  <a:pt x="130644" y="139155"/>
                </a:lnTo>
                <a:lnTo>
                  <a:pt x="146141" y="129445"/>
                </a:lnTo>
                <a:lnTo>
                  <a:pt x="153321" y="124189"/>
                </a:lnTo>
                <a:lnTo>
                  <a:pt x="160013" y="118779"/>
                </a:lnTo>
                <a:lnTo>
                  <a:pt x="166380" y="113268"/>
                </a:lnTo>
                <a:lnTo>
                  <a:pt x="173481" y="106737"/>
                </a:lnTo>
                <a:lnTo>
                  <a:pt x="188993" y="91860"/>
                </a:lnTo>
                <a:lnTo>
                  <a:pt x="195224" y="84844"/>
                </a:lnTo>
                <a:lnTo>
                  <a:pt x="200331" y="78262"/>
                </a:lnTo>
                <a:lnTo>
                  <a:pt x="204688" y="71969"/>
                </a:lnTo>
                <a:lnTo>
                  <a:pt x="212069" y="62437"/>
                </a:lnTo>
                <a:lnTo>
                  <a:pt x="215372" y="58562"/>
                </a:lnTo>
                <a:lnTo>
                  <a:pt x="217572" y="56931"/>
                </a:lnTo>
                <a:lnTo>
                  <a:pt x="219039" y="56796"/>
                </a:lnTo>
                <a:lnTo>
                  <a:pt x="220018" y="57659"/>
                </a:lnTo>
                <a:lnTo>
                  <a:pt x="221105" y="63697"/>
                </a:lnTo>
                <a:lnTo>
                  <a:pt x="221395" y="67974"/>
                </a:lnTo>
                <a:lnTo>
                  <a:pt x="221803" y="119502"/>
                </a:lnTo>
                <a:lnTo>
                  <a:pt x="222812" y="138515"/>
                </a:lnTo>
                <a:lnTo>
                  <a:pt x="224438" y="155953"/>
                </a:lnTo>
                <a:lnTo>
                  <a:pt x="226475" y="172341"/>
                </a:lnTo>
                <a:lnTo>
                  <a:pt x="227832" y="186123"/>
                </a:lnTo>
                <a:lnTo>
                  <a:pt x="228738" y="198169"/>
                </a:lnTo>
                <a:lnTo>
                  <a:pt x="229742" y="218221"/>
                </a:lnTo>
                <a:lnTo>
                  <a:pt x="230190" y="233483"/>
                </a:lnTo>
                <a:lnTo>
                  <a:pt x="231261" y="244030"/>
                </a:lnTo>
                <a:lnTo>
                  <a:pt x="232927" y="256776"/>
                </a:lnTo>
                <a:lnTo>
                  <a:pt x="234992" y="270989"/>
                </a:lnTo>
                <a:lnTo>
                  <a:pt x="236368" y="282369"/>
                </a:lnTo>
                <a:lnTo>
                  <a:pt x="237285" y="291860"/>
                </a:lnTo>
                <a:lnTo>
                  <a:pt x="237896" y="300093"/>
                </a:lnTo>
                <a:lnTo>
                  <a:pt x="238305" y="307487"/>
                </a:lnTo>
                <a:lnTo>
                  <a:pt x="238757" y="320781"/>
                </a:lnTo>
                <a:lnTo>
                  <a:pt x="239831" y="328899"/>
                </a:lnTo>
                <a:lnTo>
                  <a:pt x="241499" y="338121"/>
                </a:lnTo>
                <a:lnTo>
                  <a:pt x="243564" y="348078"/>
                </a:lnTo>
                <a:lnTo>
                  <a:pt x="244940" y="355669"/>
                </a:lnTo>
                <a:lnTo>
                  <a:pt x="246468" y="366644"/>
                </a:lnTo>
                <a:lnTo>
                  <a:pt x="249688" y="377236"/>
                </a:lnTo>
                <a:lnTo>
                  <a:pt x="253342" y="385436"/>
                </a:lnTo>
                <a:lnTo>
                  <a:pt x="254316" y="386290"/>
                </a:lnTo>
                <a:lnTo>
                  <a:pt x="256265" y="3851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3"/>
          <p:cNvSpPr/>
          <p:nvPr/>
        </p:nvSpPr>
        <p:spPr>
          <a:xfrm>
            <a:off x="8063021" y="2776819"/>
            <a:ext cx="220255" cy="334484"/>
          </a:xfrm>
          <a:custGeom>
            <a:avLst/>
            <a:gdLst/>
            <a:ahLst/>
            <a:cxnLst/>
            <a:rect l="0" t="0" r="0" b="0"/>
            <a:pathLst>
              <a:path w="220255" h="334484">
                <a:moveTo>
                  <a:pt x="49421" y="17816"/>
                </a:moveTo>
                <a:lnTo>
                  <a:pt x="49421" y="4163"/>
                </a:lnTo>
                <a:lnTo>
                  <a:pt x="48469" y="1094"/>
                </a:lnTo>
                <a:lnTo>
                  <a:pt x="46881" y="0"/>
                </a:lnTo>
                <a:lnTo>
                  <a:pt x="44870" y="224"/>
                </a:lnTo>
                <a:lnTo>
                  <a:pt x="42578" y="1325"/>
                </a:lnTo>
                <a:lnTo>
                  <a:pt x="37489" y="5089"/>
                </a:lnTo>
                <a:lnTo>
                  <a:pt x="35752" y="8379"/>
                </a:lnTo>
                <a:lnTo>
                  <a:pt x="33821" y="17114"/>
                </a:lnTo>
                <a:lnTo>
                  <a:pt x="32353" y="24015"/>
                </a:lnTo>
                <a:lnTo>
                  <a:pt x="28182" y="41844"/>
                </a:lnTo>
                <a:lnTo>
                  <a:pt x="24785" y="52884"/>
                </a:lnTo>
                <a:lnTo>
                  <a:pt x="20615" y="65007"/>
                </a:lnTo>
                <a:lnTo>
                  <a:pt x="15930" y="77852"/>
                </a:lnTo>
                <a:lnTo>
                  <a:pt x="11854" y="92130"/>
                </a:lnTo>
                <a:lnTo>
                  <a:pt x="8184" y="107363"/>
                </a:lnTo>
                <a:lnTo>
                  <a:pt x="4784" y="123234"/>
                </a:lnTo>
                <a:lnTo>
                  <a:pt x="2518" y="135720"/>
                </a:lnTo>
                <a:lnTo>
                  <a:pt x="1008" y="145948"/>
                </a:lnTo>
                <a:lnTo>
                  <a:pt x="0" y="154672"/>
                </a:lnTo>
                <a:lnTo>
                  <a:pt x="281" y="168108"/>
                </a:lnTo>
                <a:lnTo>
                  <a:pt x="1421" y="184686"/>
                </a:lnTo>
                <a:lnTo>
                  <a:pt x="3133" y="203358"/>
                </a:lnTo>
                <a:lnTo>
                  <a:pt x="5227" y="217710"/>
                </a:lnTo>
                <a:lnTo>
                  <a:pt x="7577" y="229184"/>
                </a:lnTo>
                <a:lnTo>
                  <a:pt x="10094" y="238738"/>
                </a:lnTo>
                <a:lnTo>
                  <a:pt x="11773" y="247012"/>
                </a:lnTo>
                <a:lnTo>
                  <a:pt x="12893" y="254433"/>
                </a:lnTo>
                <a:lnTo>
                  <a:pt x="13639" y="261286"/>
                </a:lnTo>
                <a:lnTo>
                  <a:pt x="15089" y="267759"/>
                </a:lnTo>
                <a:lnTo>
                  <a:pt x="17009" y="273979"/>
                </a:lnTo>
                <a:lnTo>
                  <a:pt x="19240" y="280032"/>
                </a:lnTo>
                <a:lnTo>
                  <a:pt x="22633" y="285971"/>
                </a:lnTo>
                <a:lnTo>
                  <a:pt x="26800" y="291836"/>
                </a:lnTo>
                <a:lnTo>
                  <a:pt x="31483" y="297651"/>
                </a:lnTo>
                <a:lnTo>
                  <a:pt x="35558" y="302480"/>
                </a:lnTo>
                <a:lnTo>
                  <a:pt x="39227" y="306652"/>
                </a:lnTo>
                <a:lnTo>
                  <a:pt x="42624" y="310386"/>
                </a:lnTo>
                <a:lnTo>
                  <a:pt x="46795" y="313827"/>
                </a:lnTo>
                <a:lnTo>
                  <a:pt x="51480" y="317074"/>
                </a:lnTo>
                <a:lnTo>
                  <a:pt x="56508" y="320191"/>
                </a:lnTo>
                <a:lnTo>
                  <a:pt x="60814" y="323222"/>
                </a:lnTo>
                <a:lnTo>
                  <a:pt x="64637" y="326195"/>
                </a:lnTo>
                <a:lnTo>
                  <a:pt x="68136" y="329129"/>
                </a:lnTo>
                <a:lnTo>
                  <a:pt x="74280" y="331086"/>
                </a:lnTo>
                <a:lnTo>
                  <a:pt x="82186" y="332390"/>
                </a:lnTo>
                <a:lnTo>
                  <a:pt x="98273" y="333839"/>
                </a:lnTo>
                <a:lnTo>
                  <a:pt x="108598" y="334483"/>
                </a:lnTo>
                <a:lnTo>
                  <a:pt x="113638" y="333702"/>
                </a:lnTo>
                <a:lnTo>
                  <a:pt x="118902" y="332229"/>
                </a:lnTo>
                <a:lnTo>
                  <a:pt x="124318" y="330295"/>
                </a:lnTo>
                <a:lnTo>
                  <a:pt x="128878" y="329005"/>
                </a:lnTo>
                <a:lnTo>
                  <a:pt x="132873" y="328145"/>
                </a:lnTo>
                <a:lnTo>
                  <a:pt x="136489" y="327572"/>
                </a:lnTo>
                <a:lnTo>
                  <a:pt x="140803" y="325285"/>
                </a:lnTo>
                <a:lnTo>
                  <a:pt x="145585" y="321855"/>
                </a:lnTo>
                <a:lnTo>
                  <a:pt x="150679" y="317664"/>
                </a:lnTo>
                <a:lnTo>
                  <a:pt x="155026" y="313917"/>
                </a:lnTo>
                <a:lnTo>
                  <a:pt x="158877" y="310466"/>
                </a:lnTo>
                <a:lnTo>
                  <a:pt x="162397" y="307214"/>
                </a:lnTo>
                <a:lnTo>
                  <a:pt x="166648" y="304092"/>
                </a:lnTo>
                <a:lnTo>
                  <a:pt x="171388" y="301059"/>
                </a:lnTo>
                <a:lnTo>
                  <a:pt x="176452" y="298085"/>
                </a:lnTo>
                <a:lnTo>
                  <a:pt x="180781" y="293244"/>
                </a:lnTo>
                <a:lnTo>
                  <a:pt x="184619" y="287160"/>
                </a:lnTo>
                <a:lnTo>
                  <a:pt x="188131" y="280246"/>
                </a:lnTo>
                <a:lnTo>
                  <a:pt x="192376" y="270874"/>
                </a:lnTo>
                <a:lnTo>
                  <a:pt x="206502" y="237788"/>
                </a:lnTo>
                <a:lnTo>
                  <a:pt x="213849" y="221626"/>
                </a:lnTo>
                <a:lnTo>
                  <a:pt x="216190" y="214649"/>
                </a:lnTo>
                <a:lnTo>
                  <a:pt x="217751" y="208093"/>
                </a:lnTo>
                <a:lnTo>
                  <a:pt x="218791" y="201817"/>
                </a:lnTo>
                <a:lnTo>
                  <a:pt x="219485" y="192871"/>
                </a:lnTo>
                <a:lnTo>
                  <a:pt x="219947" y="182144"/>
                </a:lnTo>
                <a:lnTo>
                  <a:pt x="220254" y="170230"/>
                </a:lnTo>
                <a:lnTo>
                  <a:pt x="219508" y="159431"/>
                </a:lnTo>
                <a:lnTo>
                  <a:pt x="218057" y="149373"/>
                </a:lnTo>
                <a:lnTo>
                  <a:pt x="216138" y="139811"/>
                </a:lnTo>
                <a:lnTo>
                  <a:pt x="213906" y="131531"/>
                </a:lnTo>
                <a:lnTo>
                  <a:pt x="211464" y="124106"/>
                </a:lnTo>
                <a:lnTo>
                  <a:pt x="208885" y="117251"/>
                </a:lnTo>
                <a:lnTo>
                  <a:pt x="204308" y="108871"/>
                </a:lnTo>
                <a:lnTo>
                  <a:pt x="198400" y="99474"/>
                </a:lnTo>
                <a:lnTo>
                  <a:pt x="191602" y="89399"/>
                </a:lnTo>
                <a:lnTo>
                  <a:pt x="184214" y="79826"/>
                </a:lnTo>
                <a:lnTo>
                  <a:pt x="176431" y="70586"/>
                </a:lnTo>
                <a:lnTo>
                  <a:pt x="168383" y="61568"/>
                </a:lnTo>
                <a:lnTo>
                  <a:pt x="154363" y="46469"/>
                </a:lnTo>
                <a:lnTo>
                  <a:pt x="147958" y="39775"/>
                </a:lnTo>
                <a:lnTo>
                  <a:pt x="141782" y="34360"/>
                </a:lnTo>
                <a:lnTo>
                  <a:pt x="135760" y="29798"/>
                </a:lnTo>
                <a:lnTo>
                  <a:pt x="129840" y="25804"/>
                </a:lnTo>
                <a:lnTo>
                  <a:pt x="123989" y="23141"/>
                </a:lnTo>
                <a:lnTo>
                  <a:pt x="118183" y="21366"/>
                </a:lnTo>
                <a:lnTo>
                  <a:pt x="112407" y="20182"/>
                </a:lnTo>
                <a:lnTo>
                  <a:pt x="106652" y="18441"/>
                </a:lnTo>
                <a:lnTo>
                  <a:pt x="100910" y="16327"/>
                </a:lnTo>
                <a:lnTo>
                  <a:pt x="95177" y="13966"/>
                </a:lnTo>
                <a:lnTo>
                  <a:pt x="89450" y="12392"/>
                </a:lnTo>
                <a:lnTo>
                  <a:pt x="83727" y="11342"/>
                </a:lnTo>
                <a:lnTo>
                  <a:pt x="78007" y="10642"/>
                </a:lnTo>
                <a:lnTo>
                  <a:pt x="72288" y="10176"/>
                </a:lnTo>
                <a:lnTo>
                  <a:pt x="66571" y="9865"/>
                </a:lnTo>
                <a:lnTo>
                  <a:pt x="55138" y="9520"/>
                </a:lnTo>
                <a:lnTo>
                  <a:pt x="43708" y="9366"/>
                </a:lnTo>
                <a:lnTo>
                  <a:pt x="38944" y="10277"/>
                </a:lnTo>
                <a:lnTo>
                  <a:pt x="34817" y="11838"/>
                </a:lnTo>
                <a:lnTo>
                  <a:pt x="31112" y="13831"/>
                </a:lnTo>
                <a:lnTo>
                  <a:pt x="24456" y="16045"/>
                </a:lnTo>
                <a:lnTo>
                  <a:pt x="15131" y="17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4"/>
          <p:cNvSpPr/>
          <p:nvPr/>
        </p:nvSpPr>
        <p:spPr>
          <a:xfrm>
            <a:off x="6449377" y="3257550"/>
            <a:ext cx="720091" cy="14762"/>
          </a:xfrm>
          <a:custGeom>
            <a:avLst/>
            <a:gdLst/>
            <a:ahLst/>
            <a:cxnLst/>
            <a:rect l="0" t="0" r="0" b="0"/>
            <a:pathLst>
              <a:path w="720091" h="14762">
                <a:moveTo>
                  <a:pt x="0" y="0"/>
                </a:moveTo>
                <a:lnTo>
                  <a:pt x="18203" y="9101"/>
                </a:lnTo>
                <a:lnTo>
                  <a:pt x="25471" y="11782"/>
                </a:lnTo>
                <a:lnTo>
                  <a:pt x="32221" y="13570"/>
                </a:lnTo>
                <a:lnTo>
                  <a:pt x="38625" y="14761"/>
                </a:lnTo>
                <a:lnTo>
                  <a:pt x="52420" y="14603"/>
                </a:lnTo>
                <a:lnTo>
                  <a:pt x="71142" y="13545"/>
                </a:lnTo>
                <a:lnTo>
                  <a:pt x="93148" y="11888"/>
                </a:lnTo>
                <a:lnTo>
                  <a:pt x="112581" y="10783"/>
                </a:lnTo>
                <a:lnTo>
                  <a:pt x="146873" y="9554"/>
                </a:lnTo>
                <a:lnTo>
                  <a:pt x="192955" y="8863"/>
                </a:lnTo>
                <a:lnTo>
                  <a:pt x="212457" y="7814"/>
                </a:lnTo>
                <a:lnTo>
                  <a:pt x="280650" y="2738"/>
                </a:lnTo>
                <a:lnTo>
                  <a:pt x="316821" y="1217"/>
                </a:lnTo>
                <a:lnTo>
                  <a:pt x="386714" y="360"/>
                </a:lnTo>
                <a:lnTo>
                  <a:pt x="626390" y="31"/>
                </a:lnTo>
                <a:lnTo>
                  <a:pt x="643335" y="973"/>
                </a:lnTo>
                <a:lnTo>
                  <a:pt x="657490" y="2554"/>
                </a:lnTo>
                <a:lnTo>
                  <a:pt x="669784" y="4560"/>
                </a:lnTo>
                <a:lnTo>
                  <a:pt x="679886" y="5897"/>
                </a:lnTo>
                <a:lnTo>
                  <a:pt x="688525" y="6789"/>
                </a:lnTo>
                <a:lnTo>
                  <a:pt x="702250" y="7780"/>
                </a:lnTo>
                <a:lnTo>
                  <a:pt x="72009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5"/>
          <p:cNvSpPr/>
          <p:nvPr/>
        </p:nvSpPr>
        <p:spPr>
          <a:xfrm>
            <a:off x="6853987" y="3326129"/>
            <a:ext cx="185436" cy="317184"/>
          </a:xfrm>
          <a:custGeom>
            <a:avLst/>
            <a:gdLst/>
            <a:ahLst/>
            <a:cxnLst/>
            <a:rect l="0" t="0" r="0" b="0"/>
            <a:pathLst>
              <a:path w="185436" h="317184">
                <a:moveTo>
                  <a:pt x="75450" y="0"/>
                </a:moveTo>
                <a:lnTo>
                  <a:pt x="66348" y="4552"/>
                </a:lnTo>
                <a:lnTo>
                  <a:pt x="62715" y="7797"/>
                </a:lnTo>
                <a:lnTo>
                  <a:pt x="59340" y="11866"/>
                </a:lnTo>
                <a:lnTo>
                  <a:pt x="56138" y="16483"/>
                </a:lnTo>
                <a:lnTo>
                  <a:pt x="52097" y="23371"/>
                </a:lnTo>
                <a:lnTo>
                  <a:pt x="47500" y="31774"/>
                </a:lnTo>
                <a:lnTo>
                  <a:pt x="42529" y="41185"/>
                </a:lnTo>
                <a:lnTo>
                  <a:pt x="38262" y="50317"/>
                </a:lnTo>
                <a:lnTo>
                  <a:pt x="34466" y="59262"/>
                </a:lnTo>
                <a:lnTo>
                  <a:pt x="30982" y="68083"/>
                </a:lnTo>
                <a:lnTo>
                  <a:pt x="27707" y="75869"/>
                </a:lnTo>
                <a:lnTo>
                  <a:pt x="21528" y="89600"/>
                </a:lnTo>
                <a:lnTo>
                  <a:pt x="18547" y="96881"/>
                </a:lnTo>
                <a:lnTo>
                  <a:pt x="15607" y="104592"/>
                </a:lnTo>
                <a:lnTo>
                  <a:pt x="9801" y="120781"/>
                </a:lnTo>
                <a:lnTo>
                  <a:pt x="4045" y="137501"/>
                </a:lnTo>
                <a:lnTo>
                  <a:pt x="2129" y="145960"/>
                </a:lnTo>
                <a:lnTo>
                  <a:pt x="852" y="154457"/>
                </a:lnTo>
                <a:lnTo>
                  <a:pt x="0" y="162979"/>
                </a:lnTo>
                <a:lnTo>
                  <a:pt x="386" y="171518"/>
                </a:lnTo>
                <a:lnTo>
                  <a:pt x="1594" y="180068"/>
                </a:lnTo>
                <a:lnTo>
                  <a:pt x="3353" y="188625"/>
                </a:lnTo>
                <a:lnTo>
                  <a:pt x="7847" y="208294"/>
                </a:lnTo>
                <a:lnTo>
                  <a:pt x="10379" y="218873"/>
                </a:lnTo>
                <a:lnTo>
                  <a:pt x="13020" y="227830"/>
                </a:lnTo>
                <a:lnTo>
                  <a:pt x="15733" y="235707"/>
                </a:lnTo>
                <a:lnTo>
                  <a:pt x="18494" y="242863"/>
                </a:lnTo>
                <a:lnTo>
                  <a:pt x="21287" y="248586"/>
                </a:lnTo>
                <a:lnTo>
                  <a:pt x="26930" y="257486"/>
                </a:lnTo>
                <a:lnTo>
                  <a:pt x="30721" y="261192"/>
                </a:lnTo>
                <a:lnTo>
                  <a:pt x="35153" y="264616"/>
                </a:lnTo>
                <a:lnTo>
                  <a:pt x="40013" y="267851"/>
                </a:lnTo>
                <a:lnTo>
                  <a:pt x="45158" y="270007"/>
                </a:lnTo>
                <a:lnTo>
                  <a:pt x="50493" y="271445"/>
                </a:lnTo>
                <a:lnTo>
                  <a:pt x="55954" y="272404"/>
                </a:lnTo>
                <a:lnTo>
                  <a:pt x="61500" y="273043"/>
                </a:lnTo>
                <a:lnTo>
                  <a:pt x="67103" y="273469"/>
                </a:lnTo>
                <a:lnTo>
                  <a:pt x="72743" y="273753"/>
                </a:lnTo>
                <a:lnTo>
                  <a:pt x="84090" y="274068"/>
                </a:lnTo>
                <a:lnTo>
                  <a:pt x="89782" y="274152"/>
                </a:lnTo>
                <a:lnTo>
                  <a:pt x="95482" y="273256"/>
                </a:lnTo>
                <a:lnTo>
                  <a:pt x="101187" y="271706"/>
                </a:lnTo>
                <a:lnTo>
                  <a:pt x="106896" y="269720"/>
                </a:lnTo>
                <a:lnTo>
                  <a:pt x="112606" y="268396"/>
                </a:lnTo>
                <a:lnTo>
                  <a:pt x="118318" y="267514"/>
                </a:lnTo>
                <a:lnTo>
                  <a:pt x="124032" y="266925"/>
                </a:lnTo>
                <a:lnTo>
                  <a:pt x="129745" y="265580"/>
                </a:lnTo>
                <a:lnTo>
                  <a:pt x="135459" y="263731"/>
                </a:lnTo>
                <a:lnTo>
                  <a:pt x="141174" y="261546"/>
                </a:lnTo>
                <a:lnTo>
                  <a:pt x="145936" y="259137"/>
                </a:lnTo>
                <a:lnTo>
                  <a:pt x="150063" y="256578"/>
                </a:lnTo>
                <a:lnTo>
                  <a:pt x="153767" y="253919"/>
                </a:lnTo>
                <a:lnTo>
                  <a:pt x="158141" y="251195"/>
                </a:lnTo>
                <a:lnTo>
                  <a:pt x="162962" y="248426"/>
                </a:lnTo>
                <a:lnTo>
                  <a:pt x="168082" y="245628"/>
                </a:lnTo>
                <a:lnTo>
                  <a:pt x="171495" y="242809"/>
                </a:lnTo>
                <a:lnTo>
                  <a:pt x="173770" y="239978"/>
                </a:lnTo>
                <a:lnTo>
                  <a:pt x="177250" y="234292"/>
                </a:lnTo>
                <a:lnTo>
                  <a:pt x="181972" y="228590"/>
                </a:lnTo>
                <a:lnTo>
                  <a:pt x="183612" y="225736"/>
                </a:lnTo>
                <a:lnTo>
                  <a:pt x="185435" y="220025"/>
                </a:lnTo>
                <a:lnTo>
                  <a:pt x="184968" y="216216"/>
                </a:lnTo>
                <a:lnTo>
                  <a:pt x="181910" y="206904"/>
                </a:lnTo>
                <a:lnTo>
                  <a:pt x="177376" y="198955"/>
                </a:lnTo>
                <a:lnTo>
                  <a:pt x="174833" y="195502"/>
                </a:lnTo>
                <a:lnTo>
                  <a:pt x="172185" y="193200"/>
                </a:lnTo>
                <a:lnTo>
                  <a:pt x="169468" y="191665"/>
                </a:lnTo>
                <a:lnTo>
                  <a:pt x="162813" y="189202"/>
                </a:lnTo>
                <a:lnTo>
                  <a:pt x="160363" y="189000"/>
                </a:lnTo>
                <a:lnTo>
                  <a:pt x="156823" y="188865"/>
                </a:lnTo>
                <a:lnTo>
                  <a:pt x="142740" y="188675"/>
                </a:lnTo>
                <a:lnTo>
                  <a:pt x="137456" y="188649"/>
                </a:lnTo>
                <a:lnTo>
                  <a:pt x="132980" y="189584"/>
                </a:lnTo>
                <a:lnTo>
                  <a:pt x="129044" y="191159"/>
                </a:lnTo>
                <a:lnTo>
                  <a:pt x="125466" y="193162"/>
                </a:lnTo>
                <a:lnTo>
                  <a:pt x="116412" y="197928"/>
                </a:lnTo>
                <a:lnTo>
                  <a:pt x="111331" y="200532"/>
                </a:lnTo>
                <a:lnTo>
                  <a:pt x="105085" y="205126"/>
                </a:lnTo>
                <a:lnTo>
                  <a:pt x="98065" y="211046"/>
                </a:lnTo>
                <a:lnTo>
                  <a:pt x="90526" y="217850"/>
                </a:lnTo>
                <a:lnTo>
                  <a:pt x="77071" y="230490"/>
                </a:lnTo>
                <a:lnTo>
                  <a:pt x="70815" y="236527"/>
                </a:lnTo>
                <a:lnTo>
                  <a:pt x="64740" y="244363"/>
                </a:lnTo>
                <a:lnTo>
                  <a:pt x="58785" y="253396"/>
                </a:lnTo>
                <a:lnTo>
                  <a:pt x="52910" y="263229"/>
                </a:lnTo>
                <a:lnTo>
                  <a:pt x="48041" y="272641"/>
                </a:lnTo>
                <a:lnTo>
                  <a:pt x="43843" y="281774"/>
                </a:lnTo>
                <a:lnTo>
                  <a:pt x="40091" y="290719"/>
                </a:lnTo>
                <a:lnTo>
                  <a:pt x="37590" y="297635"/>
                </a:lnTo>
                <a:lnTo>
                  <a:pt x="35922" y="303199"/>
                </a:lnTo>
                <a:lnTo>
                  <a:pt x="33246" y="314421"/>
                </a:lnTo>
                <a:lnTo>
                  <a:pt x="33980" y="315342"/>
                </a:lnTo>
                <a:lnTo>
                  <a:pt x="35420" y="315955"/>
                </a:lnTo>
                <a:lnTo>
                  <a:pt x="4116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6"/>
          <p:cNvSpPr/>
          <p:nvPr/>
        </p:nvSpPr>
        <p:spPr>
          <a:xfrm>
            <a:off x="7752397" y="3267695"/>
            <a:ext cx="582931" cy="22954"/>
          </a:xfrm>
          <a:custGeom>
            <a:avLst/>
            <a:gdLst/>
            <a:ahLst/>
            <a:cxnLst/>
            <a:rect l="0" t="0" r="0" b="0"/>
            <a:pathLst>
              <a:path w="582931" h="22954">
                <a:moveTo>
                  <a:pt x="0" y="15572"/>
                </a:moveTo>
                <a:lnTo>
                  <a:pt x="9102" y="20123"/>
                </a:lnTo>
                <a:lnTo>
                  <a:pt x="13687" y="21463"/>
                </a:lnTo>
                <a:lnTo>
                  <a:pt x="18651" y="22357"/>
                </a:lnTo>
                <a:lnTo>
                  <a:pt x="23864" y="22953"/>
                </a:lnTo>
                <a:lnTo>
                  <a:pt x="32102" y="22398"/>
                </a:lnTo>
                <a:lnTo>
                  <a:pt x="42356" y="21075"/>
                </a:lnTo>
                <a:lnTo>
                  <a:pt x="53955" y="19241"/>
                </a:lnTo>
                <a:lnTo>
                  <a:pt x="65497" y="18018"/>
                </a:lnTo>
                <a:lnTo>
                  <a:pt x="77002" y="17203"/>
                </a:lnTo>
                <a:lnTo>
                  <a:pt x="88483" y="16659"/>
                </a:lnTo>
                <a:lnTo>
                  <a:pt x="168352" y="11343"/>
                </a:lnTo>
                <a:lnTo>
                  <a:pt x="194149" y="8943"/>
                </a:lnTo>
                <a:lnTo>
                  <a:pt x="216111" y="6390"/>
                </a:lnTo>
                <a:lnTo>
                  <a:pt x="235513" y="3736"/>
                </a:lnTo>
                <a:lnTo>
                  <a:pt x="257975" y="1966"/>
                </a:lnTo>
                <a:lnTo>
                  <a:pt x="282473" y="786"/>
                </a:lnTo>
                <a:lnTo>
                  <a:pt x="308331" y="0"/>
                </a:lnTo>
                <a:lnTo>
                  <a:pt x="344618" y="428"/>
                </a:lnTo>
                <a:lnTo>
                  <a:pt x="548566" y="6531"/>
                </a:lnTo>
                <a:lnTo>
                  <a:pt x="582930" y="15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7"/>
          <p:cNvSpPr/>
          <p:nvPr/>
        </p:nvSpPr>
        <p:spPr>
          <a:xfrm>
            <a:off x="7856958" y="3360420"/>
            <a:ext cx="236879" cy="282893"/>
          </a:xfrm>
          <a:custGeom>
            <a:avLst/>
            <a:gdLst/>
            <a:ahLst/>
            <a:cxnLst/>
            <a:rect l="0" t="0" r="0" b="0"/>
            <a:pathLst>
              <a:path w="236879" h="282893">
                <a:moveTo>
                  <a:pt x="49744" y="0"/>
                </a:moveTo>
                <a:lnTo>
                  <a:pt x="45193" y="13652"/>
                </a:lnTo>
                <a:lnTo>
                  <a:pt x="43852" y="18626"/>
                </a:lnTo>
                <a:lnTo>
                  <a:pt x="42363" y="26693"/>
                </a:lnTo>
                <a:lnTo>
                  <a:pt x="41014" y="31130"/>
                </a:lnTo>
                <a:lnTo>
                  <a:pt x="39161" y="35994"/>
                </a:lnTo>
                <a:lnTo>
                  <a:pt x="36974" y="41140"/>
                </a:lnTo>
                <a:lnTo>
                  <a:pt x="32003" y="51939"/>
                </a:lnTo>
                <a:lnTo>
                  <a:pt x="29345" y="57486"/>
                </a:lnTo>
                <a:lnTo>
                  <a:pt x="26620" y="64041"/>
                </a:lnTo>
                <a:lnTo>
                  <a:pt x="23850" y="71269"/>
                </a:lnTo>
                <a:lnTo>
                  <a:pt x="21051" y="78945"/>
                </a:lnTo>
                <a:lnTo>
                  <a:pt x="18234" y="88825"/>
                </a:lnTo>
                <a:lnTo>
                  <a:pt x="15402" y="100174"/>
                </a:lnTo>
                <a:lnTo>
                  <a:pt x="12562" y="112502"/>
                </a:lnTo>
                <a:lnTo>
                  <a:pt x="9716" y="122627"/>
                </a:lnTo>
                <a:lnTo>
                  <a:pt x="6866" y="131281"/>
                </a:lnTo>
                <a:lnTo>
                  <a:pt x="4014" y="138955"/>
                </a:lnTo>
                <a:lnTo>
                  <a:pt x="2112" y="147882"/>
                </a:lnTo>
                <a:lnTo>
                  <a:pt x="845" y="157643"/>
                </a:lnTo>
                <a:lnTo>
                  <a:pt x="0" y="167960"/>
                </a:lnTo>
                <a:lnTo>
                  <a:pt x="388" y="176743"/>
                </a:lnTo>
                <a:lnTo>
                  <a:pt x="1601" y="184504"/>
                </a:lnTo>
                <a:lnTo>
                  <a:pt x="3361" y="191582"/>
                </a:lnTo>
                <a:lnTo>
                  <a:pt x="4535" y="197254"/>
                </a:lnTo>
                <a:lnTo>
                  <a:pt x="5317" y="201988"/>
                </a:lnTo>
                <a:lnTo>
                  <a:pt x="7139" y="210739"/>
                </a:lnTo>
                <a:lnTo>
                  <a:pt x="8957" y="215740"/>
                </a:lnTo>
                <a:lnTo>
                  <a:pt x="11122" y="220979"/>
                </a:lnTo>
                <a:lnTo>
                  <a:pt x="16069" y="229340"/>
                </a:lnTo>
                <a:lnTo>
                  <a:pt x="18721" y="232903"/>
                </a:lnTo>
                <a:lnTo>
                  <a:pt x="22395" y="236231"/>
                </a:lnTo>
                <a:lnTo>
                  <a:pt x="26749" y="239402"/>
                </a:lnTo>
                <a:lnTo>
                  <a:pt x="31557" y="242469"/>
                </a:lnTo>
                <a:lnTo>
                  <a:pt x="36667" y="245466"/>
                </a:lnTo>
                <a:lnTo>
                  <a:pt x="41978" y="248416"/>
                </a:lnTo>
                <a:lnTo>
                  <a:pt x="47424" y="251336"/>
                </a:lnTo>
                <a:lnTo>
                  <a:pt x="53912" y="253282"/>
                </a:lnTo>
                <a:lnTo>
                  <a:pt x="61096" y="254580"/>
                </a:lnTo>
                <a:lnTo>
                  <a:pt x="68742" y="255444"/>
                </a:lnTo>
                <a:lnTo>
                  <a:pt x="75744" y="256022"/>
                </a:lnTo>
                <a:lnTo>
                  <a:pt x="82318" y="256406"/>
                </a:lnTo>
                <a:lnTo>
                  <a:pt x="94702" y="256833"/>
                </a:lnTo>
                <a:lnTo>
                  <a:pt x="113336" y="257073"/>
                </a:lnTo>
                <a:lnTo>
                  <a:pt x="128489" y="257130"/>
                </a:lnTo>
                <a:lnTo>
                  <a:pt x="135579" y="256192"/>
                </a:lnTo>
                <a:lnTo>
                  <a:pt x="142209" y="254615"/>
                </a:lnTo>
                <a:lnTo>
                  <a:pt x="171090" y="245239"/>
                </a:lnTo>
                <a:lnTo>
                  <a:pt x="178267" y="242550"/>
                </a:lnTo>
                <a:lnTo>
                  <a:pt x="184955" y="239805"/>
                </a:lnTo>
                <a:lnTo>
                  <a:pt x="191321" y="237022"/>
                </a:lnTo>
                <a:lnTo>
                  <a:pt x="196516" y="234215"/>
                </a:lnTo>
                <a:lnTo>
                  <a:pt x="200932" y="231390"/>
                </a:lnTo>
                <a:lnTo>
                  <a:pt x="204828" y="228555"/>
                </a:lnTo>
                <a:lnTo>
                  <a:pt x="209331" y="225713"/>
                </a:lnTo>
                <a:lnTo>
                  <a:pt x="214238" y="222865"/>
                </a:lnTo>
                <a:lnTo>
                  <a:pt x="226699" y="216002"/>
                </a:lnTo>
                <a:lnTo>
                  <a:pt x="233408" y="210262"/>
                </a:lnTo>
                <a:lnTo>
                  <a:pt x="235052" y="207802"/>
                </a:lnTo>
                <a:lnTo>
                  <a:pt x="236878" y="202529"/>
                </a:lnTo>
                <a:lnTo>
                  <a:pt x="236413" y="199789"/>
                </a:lnTo>
                <a:lnTo>
                  <a:pt x="233355" y="194205"/>
                </a:lnTo>
                <a:lnTo>
                  <a:pt x="231207" y="192335"/>
                </a:lnTo>
                <a:lnTo>
                  <a:pt x="228822" y="191088"/>
                </a:lnTo>
                <a:lnTo>
                  <a:pt x="226278" y="190257"/>
                </a:lnTo>
                <a:lnTo>
                  <a:pt x="220914" y="186793"/>
                </a:lnTo>
                <a:lnTo>
                  <a:pt x="218150" y="184536"/>
                </a:lnTo>
                <a:lnTo>
                  <a:pt x="214402" y="183984"/>
                </a:lnTo>
                <a:lnTo>
                  <a:pt x="209999" y="184569"/>
                </a:lnTo>
                <a:lnTo>
                  <a:pt x="205158" y="185911"/>
                </a:lnTo>
                <a:lnTo>
                  <a:pt x="200026" y="186805"/>
                </a:lnTo>
                <a:lnTo>
                  <a:pt x="194699" y="187402"/>
                </a:lnTo>
                <a:lnTo>
                  <a:pt x="189244" y="187799"/>
                </a:lnTo>
                <a:lnTo>
                  <a:pt x="181797" y="189969"/>
                </a:lnTo>
                <a:lnTo>
                  <a:pt x="173022" y="193321"/>
                </a:lnTo>
                <a:lnTo>
                  <a:pt x="163361" y="197461"/>
                </a:lnTo>
                <a:lnTo>
                  <a:pt x="152159" y="203077"/>
                </a:lnTo>
                <a:lnTo>
                  <a:pt x="139928" y="209680"/>
                </a:lnTo>
                <a:lnTo>
                  <a:pt x="127012" y="216939"/>
                </a:lnTo>
                <a:lnTo>
                  <a:pt x="115543" y="224636"/>
                </a:lnTo>
                <a:lnTo>
                  <a:pt x="105041" y="232625"/>
                </a:lnTo>
                <a:lnTo>
                  <a:pt x="95181" y="240808"/>
                </a:lnTo>
                <a:lnTo>
                  <a:pt x="86702" y="248169"/>
                </a:lnTo>
                <a:lnTo>
                  <a:pt x="79146" y="254981"/>
                </a:lnTo>
                <a:lnTo>
                  <a:pt x="61949" y="271130"/>
                </a:lnTo>
                <a:lnTo>
                  <a:pt x="49744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8"/>
          <p:cNvSpPr/>
          <p:nvPr/>
        </p:nvSpPr>
        <p:spPr>
          <a:xfrm>
            <a:off x="6826567" y="3814762"/>
            <a:ext cx="291466" cy="291466"/>
          </a:xfrm>
          <a:custGeom>
            <a:avLst/>
            <a:gdLst/>
            <a:ahLst/>
            <a:cxnLst/>
            <a:rect l="0" t="0" r="0" b="0"/>
            <a:pathLst>
              <a:path w="291466" h="291466">
                <a:moveTo>
                  <a:pt x="0" y="0"/>
                </a:moveTo>
                <a:lnTo>
                  <a:pt x="9102" y="9102"/>
                </a:lnTo>
                <a:lnTo>
                  <a:pt x="13688" y="14641"/>
                </a:lnTo>
                <a:lnTo>
                  <a:pt x="18650" y="21190"/>
                </a:lnTo>
                <a:lnTo>
                  <a:pt x="23864" y="28414"/>
                </a:lnTo>
                <a:lnTo>
                  <a:pt x="28292" y="35135"/>
                </a:lnTo>
                <a:lnTo>
                  <a:pt x="32196" y="41521"/>
                </a:lnTo>
                <a:lnTo>
                  <a:pt x="35752" y="47683"/>
                </a:lnTo>
                <a:lnTo>
                  <a:pt x="40027" y="53696"/>
                </a:lnTo>
                <a:lnTo>
                  <a:pt x="44782" y="59610"/>
                </a:lnTo>
                <a:lnTo>
                  <a:pt x="49858" y="65458"/>
                </a:lnTo>
                <a:lnTo>
                  <a:pt x="55146" y="71261"/>
                </a:lnTo>
                <a:lnTo>
                  <a:pt x="66102" y="82789"/>
                </a:lnTo>
                <a:lnTo>
                  <a:pt x="167888" y="185031"/>
                </a:lnTo>
                <a:lnTo>
                  <a:pt x="174790" y="192887"/>
                </a:lnTo>
                <a:lnTo>
                  <a:pt x="182250" y="201934"/>
                </a:lnTo>
                <a:lnTo>
                  <a:pt x="190079" y="211775"/>
                </a:lnTo>
                <a:lnTo>
                  <a:pt x="197205" y="219289"/>
                </a:lnTo>
                <a:lnTo>
                  <a:pt x="203860" y="225250"/>
                </a:lnTo>
                <a:lnTo>
                  <a:pt x="210202" y="230177"/>
                </a:lnTo>
                <a:lnTo>
                  <a:pt x="216334" y="235366"/>
                </a:lnTo>
                <a:lnTo>
                  <a:pt x="222329" y="240731"/>
                </a:lnTo>
                <a:lnTo>
                  <a:pt x="228229" y="246212"/>
                </a:lnTo>
                <a:lnTo>
                  <a:pt x="235973" y="252724"/>
                </a:lnTo>
                <a:lnTo>
                  <a:pt x="254737" y="267579"/>
                </a:lnTo>
                <a:lnTo>
                  <a:pt x="262217" y="272684"/>
                </a:lnTo>
                <a:lnTo>
                  <a:pt x="268157" y="276087"/>
                </a:lnTo>
                <a:lnTo>
                  <a:pt x="29146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9"/>
          <p:cNvSpPr/>
          <p:nvPr/>
        </p:nvSpPr>
        <p:spPr>
          <a:xfrm>
            <a:off x="6860857" y="3831907"/>
            <a:ext cx="248603" cy="291466"/>
          </a:xfrm>
          <a:custGeom>
            <a:avLst/>
            <a:gdLst/>
            <a:ahLst/>
            <a:cxnLst/>
            <a:rect l="0" t="0" r="0" b="0"/>
            <a:pathLst>
              <a:path w="248603" h="291466">
                <a:moveTo>
                  <a:pt x="248602" y="0"/>
                </a:moveTo>
                <a:lnTo>
                  <a:pt x="208301" y="40302"/>
                </a:lnTo>
                <a:lnTo>
                  <a:pt x="202684" y="47823"/>
                </a:lnTo>
                <a:lnTo>
                  <a:pt x="197036" y="56647"/>
                </a:lnTo>
                <a:lnTo>
                  <a:pt x="191365" y="66340"/>
                </a:lnTo>
                <a:lnTo>
                  <a:pt x="184726" y="75659"/>
                </a:lnTo>
                <a:lnTo>
                  <a:pt x="177444" y="84729"/>
                </a:lnTo>
                <a:lnTo>
                  <a:pt x="169730" y="93634"/>
                </a:lnTo>
                <a:lnTo>
                  <a:pt x="161731" y="102428"/>
                </a:lnTo>
                <a:lnTo>
                  <a:pt x="145223" y="119819"/>
                </a:lnTo>
                <a:lnTo>
                  <a:pt x="133010" y="135124"/>
                </a:lnTo>
                <a:lnTo>
                  <a:pt x="88729" y="194554"/>
                </a:lnTo>
                <a:lnTo>
                  <a:pt x="78203" y="207808"/>
                </a:lnTo>
                <a:lnTo>
                  <a:pt x="69280" y="218548"/>
                </a:lnTo>
                <a:lnTo>
                  <a:pt x="60474" y="228566"/>
                </a:lnTo>
                <a:lnTo>
                  <a:pt x="43070" y="247318"/>
                </a:lnTo>
                <a:lnTo>
                  <a:pt x="36334" y="255366"/>
                </a:lnTo>
                <a:lnTo>
                  <a:pt x="30890" y="262636"/>
                </a:lnTo>
                <a:lnTo>
                  <a:pt x="26309" y="269389"/>
                </a:lnTo>
                <a:lnTo>
                  <a:pt x="22301" y="274843"/>
                </a:lnTo>
                <a:lnTo>
                  <a:pt x="18678" y="27943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0"/>
          <p:cNvSpPr/>
          <p:nvPr/>
        </p:nvSpPr>
        <p:spPr>
          <a:xfrm>
            <a:off x="7332344" y="3840479"/>
            <a:ext cx="325757" cy="34292"/>
          </a:xfrm>
          <a:custGeom>
            <a:avLst/>
            <a:gdLst/>
            <a:ahLst/>
            <a:cxnLst/>
            <a:rect l="0" t="0" r="0" b="0"/>
            <a:pathLst>
              <a:path w="325757" h="34292">
                <a:moveTo>
                  <a:pt x="0" y="34291"/>
                </a:moveTo>
                <a:lnTo>
                  <a:pt x="13653" y="29740"/>
                </a:lnTo>
                <a:lnTo>
                  <a:pt x="22438" y="28399"/>
                </a:lnTo>
                <a:lnTo>
                  <a:pt x="33056" y="27505"/>
                </a:lnTo>
                <a:lnTo>
                  <a:pt x="54697" y="26513"/>
                </a:lnTo>
                <a:lnTo>
                  <a:pt x="70666" y="26071"/>
                </a:lnTo>
                <a:lnTo>
                  <a:pt x="78543" y="25001"/>
                </a:lnTo>
                <a:lnTo>
                  <a:pt x="86652" y="23335"/>
                </a:lnTo>
                <a:lnTo>
                  <a:pt x="94916" y="21272"/>
                </a:lnTo>
                <a:lnTo>
                  <a:pt x="105188" y="19896"/>
                </a:lnTo>
                <a:lnTo>
                  <a:pt x="116798" y="18979"/>
                </a:lnTo>
                <a:lnTo>
                  <a:pt x="129301" y="18368"/>
                </a:lnTo>
                <a:lnTo>
                  <a:pt x="140493" y="17008"/>
                </a:lnTo>
                <a:lnTo>
                  <a:pt x="150813" y="15149"/>
                </a:lnTo>
                <a:lnTo>
                  <a:pt x="160549" y="12957"/>
                </a:lnTo>
                <a:lnTo>
                  <a:pt x="169898" y="11496"/>
                </a:lnTo>
                <a:lnTo>
                  <a:pt x="178988" y="10521"/>
                </a:lnTo>
                <a:lnTo>
                  <a:pt x="187906" y="9872"/>
                </a:lnTo>
                <a:lnTo>
                  <a:pt x="196708" y="8486"/>
                </a:lnTo>
                <a:lnTo>
                  <a:pt x="205434" y="6610"/>
                </a:lnTo>
                <a:lnTo>
                  <a:pt x="214109" y="4407"/>
                </a:lnTo>
                <a:lnTo>
                  <a:pt x="221797" y="2938"/>
                </a:lnTo>
                <a:lnTo>
                  <a:pt x="228827" y="1959"/>
                </a:lnTo>
                <a:lnTo>
                  <a:pt x="235419" y="1306"/>
                </a:lnTo>
                <a:lnTo>
                  <a:pt x="244576" y="871"/>
                </a:lnTo>
                <a:lnTo>
                  <a:pt x="255444" y="581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1"/>
          <p:cNvSpPr/>
          <p:nvPr/>
        </p:nvSpPr>
        <p:spPr>
          <a:xfrm>
            <a:off x="7370268" y="3917632"/>
            <a:ext cx="364985" cy="50245"/>
          </a:xfrm>
          <a:custGeom>
            <a:avLst/>
            <a:gdLst/>
            <a:ahLst/>
            <a:cxnLst/>
            <a:rect l="0" t="0" r="0" b="0"/>
            <a:pathLst>
              <a:path w="364985" h="50245">
                <a:moveTo>
                  <a:pt x="4939" y="42863"/>
                </a:moveTo>
                <a:lnTo>
                  <a:pt x="388" y="42863"/>
                </a:lnTo>
                <a:lnTo>
                  <a:pt x="0" y="43815"/>
                </a:lnTo>
                <a:lnTo>
                  <a:pt x="694" y="45403"/>
                </a:lnTo>
                <a:lnTo>
                  <a:pt x="2109" y="47413"/>
                </a:lnTo>
                <a:lnTo>
                  <a:pt x="4005" y="48754"/>
                </a:lnTo>
                <a:lnTo>
                  <a:pt x="8652" y="50244"/>
                </a:lnTo>
                <a:lnTo>
                  <a:pt x="14082" y="49688"/>
                </a:lnTo>
                <a:lnTo>
                  <a:pt x="21511" y="48366"/>
                </a:lnTo>
                <a:lnTo>
                  <a:pt x="65362" y="39399"/>
                </a:lnTo>
                <a:lnTo>
                  <a:pt x="76654" y="37696"/>
                </a:lnTo>
                <a:lnTo>
                  <a:pt x="87039" y="36561"/>
                </a:lnTo>
                <a:lnTo>
                  <a:pt x="96820" y="35804"/>
                </a:lnTo>
                <a:lnTo>
                  <a:pt x="109056" y="33394"/>
                </a:lnTo>
                <a:lnTo>
                  <a:pt x="122928" y="29883"/>
                </a:lnTo>
                <a:lnTo>
                  <a:pt x="151675" y="21854"/>
                </a:lnTo>
                <a:lnTo>
                  <a:pt x="177153" y="15110"/>
                </a:lnTo>
                <a:lnTo>
                  <a:pt x="188328" y="12931"/>
                </a:lnTo>
                <a:lnTo>
                  <a:pt x="198636" y="11478"/>
                </a:lnTo>
                <a:lnTo>
                  <a:pt x="208365" y="10510"/>
                </a:lnTo>
                <a:lnTo>
                  <a:pt x="221519" y="9864"/>
                </a:lnTo>
                <a:lnTo>
                  <a:pt x="253914" y="9146"/>
                </a:lnTo>
                <a:lnTo>
                  <a:pt x="273792" y="8003"/>
                </a:lnTo>
                <a:lnTo>
                  <a:pt x="3649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2"/>
          <p:cNvSpPr/>
          <p:nvPr/>
        </p:nvSpPr>
        <p:spPr>
          <a:xfrm>
            <a:off x="7829550" y="3797617"/>
            <a:ext cx="102870" cy="334329"/>
          </a:xfrm>
          <a:custGeom>
            <a:avLst/>
            <a:gdLst/>
            <a:ahLst/>
            <a:cxnLst/>
            <a:rect l="0" t="0" r="0" b="0"/>
            <a:pathLst>
              <a:path w="102870" h="334329">
                <a:moveTo>
                  <a:pt x="0" y="0"/>
                </a:moveTo>
                <a:lnTo>
                  <a:pt x="4550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1" y="31245"/>
                </a:lnTo>
                <a:lnTo>
                  <a:pt x="16526" y="50357"/>
                </a:lnTo>
                <a:lnTo>
                  <a:pt x="34742" y="137688"/>
                </a:lnTo>
                <a:lnTo>
                  <a:pt x="39353" y="157514"/>
                </a:lnTo>
                <a:lnTo>
                  <a:pt x="43380" y="173590"/>
                </a:lnTo>
                <a:lnTo>
                  <a:pt x="50396" y="204151"/>
                </a:lnTo>
                <a:lnTo>
                  <a:pt x="53599" y="218968"/>
                </a:lnTo>
                <a:lnTo>
                  <a:pt x="56688" y="231704"/>
                </a:lnTo>
                <a:lnTo>
                  <a:pt x="59700" y="243052"/>
                </a:lnTo>
                <a:lnTo>
                  <a:pt x="65585" y="263281"/>
                </a:lnTo>
                <a:lnTo>
                  <a:pt x="71377" y="281796"/>
                </a:lnTo>
                <a:lnTo>
                  <a:pt x="74255" y="288829"/>
                </a:lnTo>
                <a:lnTo>
                  <a:pt x="77125" y="294470"/>
                </a:lnTo>
                <a:lnTo>
                  <a:pt x="79992" y="299184"/>
                </a:lnTo>
                <a:lnTo>
                  <a:pt x="83177" y="309500"/>
                </a:lnTo>
                <a:lnTo>
                  <a:pt x="84026" y="314919"/>
                </a:lnTo>
                <a:lnTo>
                  <a:pt x="85545" y="318531"/>
                </a:lnTo>
                <a:lnTo>
                  <a:pt x="87510" y="320939"/>
                </a:lnTo>
                <a:lnTo>
                  <a:pt x="89772" y="322545"/>
                </a:lnTo>
                <a:lnTo>
                  <a:pt x="91280" y="324567"/>
                </a:lnTo>
                <a:lnTo>
                  <a:pt x="92286" y="326868"/>
                </a:lnTo>
                <a:lnTo>
                  <a:pt x="92957" y="329355"/>
                </a:lnTo>
                <a:lnTo>
                  <a:pt x="94356" y="331012"/>
                </a:lnTo>
                <a:lnTo>
                  <a:pt x="96242" y="332118"/>
                </a:lnTo>
                <a:lnTo>
                  <a:pt x="102869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3"/>
          <p:cNvSpPr/>
          <p:nvPr/>
        </p:nvSpPr>
        <p:spPr>
          <a:xfrm>
            <a:off x="7966771" y="3757138"/>
            <a:ext cx="298165" cy="348222"/>
          </a:xfrm>
          <a:custGeom>
            <a:avLst/>
            <a:gdLst/>
            <a:ahLst/>
            <a:cxnLst/>
            <a:rect l="0" t="0" r="0" b="0"/>
            <a:pathLst>
              <a:path w="298165" h="348222">
                <a:moveTo>
                  <a:pt x="231396" y="14762"/>
                </a:moveTo>
                <a:lnTo>
                  <a:pt x="226845" y="5660"/>
                </a:lnTo>
                <a:lnTo>
                  <a:pt x="224553" y="2979"/>
                </a:lnTo>
                <a:lnTo>
                  <a:pt x="222071" y="1191"/>
                </a:lnTo>
                <a:lnTo>
                  <a:pt x="219464" y="0"/>
                </a:lnTo>
                <a:lnTo>
                  <a:pt x="216774" y="158"/>
                </a:lnTo>
                <a:lnTo>
                  <a:pt x="214028" y="1216"/>
                </a:lnTo>
                <a:lnTo>
                  <a:pt x="207485" y="4931"/>
                </a:lnTo>
                <a:lnTo>
                  <a:pt x="198225" y="9758"/>
                </a:lnTo>
                <a:lnTo>
                  <a:pt x="192137" y="11426"/>
                </a:lnTo>
                <a:lnTo>
                  <a:pt x="185222" y="12538"/>
                </a:lnTo>
                <a:lnTo>
                  <a:pt x="177753" y="13279"/>
                </a:lnTo>
                <a:lnTo>
                  <a:pt x="169916" y="14726"/>
                </a:lnTo>
                <a:lnTo>
                  <a:pt x="161835" y="16642"/>
                </a:lnTo>
                <a:lnTo>
                  <a:pt x="153589" y="18873"/>
                </a:lnTo>
                <a:lnTo>
                  <a:pt x="139520" y="21313"/>
                </a:lnTo>
                <a:lnTo>
                  <a:pt x="101028" y="26563"/>
                </a:lnTo>
                <a:lnTo>
                  <a:pt x="82571" y="28344"/>
                </a:lnTo>
                <a:lnTo>
                  <a:pt x="65505" y="29532"/>
                </a:lnTo>
                <a:lnTo>
                  <a:pt x="28891" y="31203"/>
                </a:lnTo>
                <a:lnTo>
                  <a:pt x="22097" y="31438"/>
                </a:lnTo>
                <a:lnTo>
                  <a:pt x="16616" y="32546"/>
                </a:lnTo>
                <a:lnTo>
                  <a:pt x="7986" y="36318"/>
                </a:lnTo>
                <a:lnTo>
                  <a:pt x="2323" y="39246"/>
                </a:lnTo>
                <a:lnTo>
                  <a:pt x="1528" y="40610"/>
                </a:lnTo>
                <a:lnTo>
                  <a:pt x="645" y="44665"/>
                </a:lnTo>
                <a:lnTo>
                  <a:pt x="79" y="55029"/>
                </a:lnTo>
                <a:lnTo>
                  <a:pt x="0" y="60598"/>
                </a:lnTo>
                <a:lnTo>
                  <a:pt x="2506" y="68788"/>
                </a:lnTo>
                <a:lnTo>
                  <a:pt x="4507" y="73639"/>
                </a:lnTo>
                <a:lnTo>
                  <a:pt x="6795" y="80683"/>
                </a:lnTo>
                <a:lnTo>
                  <a:pt x="9272" y="89190"/>
                </a:lnTo>
                <a:lnTo>
                  <a:pt x="11876" y="98670"/>
                </a:lnTo>
                <a:lnTo>
                  <a:pt x="13611" y="107848"/>
                </a:lnTo>
                <a:lnTo>
                  <a:pt x="14768" y="116825"/>
                </a:lnTo>
                <a:lnTo>
                  <a:pt x="15541" y="125666"/>
                </a:lnTo>
                <a:lnTo>
                  <a:pt x="16055" y="133465"/>
                </a:lnTo>
                <a:lnTo>
                  <a:pt x="16626" y="147211"/>
                </a:lnTo>
                <a:lnTo>
                  <a:pt x="17731" y="152591"/>
                </a:lnTo>
                <a:lnTo>
                  <a:pt x="21498" y="161110"/>
                </a:lnTo>
                <a:lnTo>
                  <a:pt x="23838" y="163762"/>
                </a:lnTo>
                <a:lnTo>
                  <a:pt x="26349" y="165530"/>
                </a:lnTo>
                <a:lnTo>
                  <a:pt x="28975" y="166709"/>
                </a:lnTo>
                <a:lnTo>
                  <a:pt x="30726" y="168447"/>
                </a:lnTo>
                <a:lnTo>
                  <a:pt x="31894" y="170559"/>
                </a:lnTo>
                <a:lnTo>
                  <a:pt x="32673" y="172919"/>
                </a:lnTo>
                <a:lnTo>
                  <a:pt x="34144" y="174492"/>
                </a:lnTo>
                <a:lnTo>
                  <a:pt x="36076" y="175541"/>
                </a:lnTo>
                <a:lnTo>
                  <a:pt x="38318" y="176240"/>
                </a:lnTo>
                <a:lnTo>
                  <a:pt x="40765" y="175754"/>
                </a:lnTo>
                <a:lnTo>
                  <a:pt x="48759" y="171471"/>
                </a:lnTo>
                <a:lnTo>
                  <a:pt x="54339" y="170135"/>
                </a:lnTo>
                <a:lnTo>
                  <a:pt x="62534" y="164462"/>
                </a:lnTo>
                <a:lnTo>
                  <a:pt x="71574" y="156542"/>
                </a:lnTo>
                <a:lnTo>
                  <a:pt x="78766" y="149848"/>
                </a:lnTo>
                <a:lnTo>
                  <a:pt x="83923" y="146729"/>
                </a:lnTo>
                <a:lnTo>
                  <a:pt x="90219" y="143697"/>
                </a:lnTo>
                <a:lnTo>
                  <a:pt x="97273" y="140724"/>
                </a:lnTo>
                <a:lnTo>
                  <a:pt x="104833" y="136837"/>
                </a:lnTo>
                <a:lnTo>
                  <a:pt x="112731" y="132340"/>
                </a:lnTo>
                <a:lnTo>
                  <a:pt x="120853" y="127437"/>
                </a:lnTo>
                <a:lnTo>
                  <a:pt x="128173" y="124168"/>
                </a:lnTo>
                <a:lnTo>
                  <a:pt x="134959" y="121989"/>
                </a:lnTo>
                <a:lnTo>
                  <a:pt x="141387" y="120537"/>
                </a:lnTo>
                <a:lnTo>
                  <a:pt x="146624" y="119569"/>
                </a:lnTo>
                <a:lnTo>
                  <a:pt x="154985" y="118492"/>
                </a:lnTo>
                <a:lnTo>
                  <a:pt x="162358" y="118206"/>
                </a:lnTo>
                <a:lnTo>
                  <a:pt x="183250" y="117887"/>
                </a:lnTo>
                <a:lnTo>
                  <a:pt x="192631" y="118754"/>
                </a:lnTo>
                <a:lnTo>
                  <a:pt x="200790" y="120285"/>
                </a:lnTo>
                <a:lnTo>
                  <a:pt x="208134" y="122258"/>
                </a:lnTo>
                <a:lnTo>
                  <a:pt x="214936" y="123573"/>
                </a:lnTo>
                <a:lnTo>
                  <a:pt x="221375" y="124450"/>
                </a:lnTo>
                <a:lnTo>
                  <a:pt x="227573" y="125035"/>
                </a:lnTo>
                <a:lnTo>
                  <a:pt x="233610" y="127329"/>
                </a:lnTo>
                <a:lnTo>
                  <a:pt x="239539" y="130764"/>
                </a:lnTo>
                <a:lnTo>
                  <a:pt x="245398" y="134960"/>
                </a:lnTo>
                <a:lnTo>
                  <a:pt x="254446" y="142160"/>
                </a:lnTo>
                <a:lnTo>
                  <a:pt x="262596" y="149488"/>
                </a:lnTo>
                <a:lnTo>
                  <a:pt x="276942" y="163371"/>
                </a:lnTo>
                <a:lnTo>
                  <a:pt x="284341" y="170663"/>
                </a:lnTo>
                <a:lnTo>
                  <a:pt x="287648" y="176799"/>
                </a:lnTo>
                <a:lnTo>
                  <a:pt x="290805" y="184699"/>
                </a:lnTo>
                <a:lnTo>
                  <a:pt x="293861" y="193775"/>
                </a:lnTo>
                <a:lnTo>
                  <a:pt x="295900" y="202684"/>
                </a:lnTo>
                <a:lnTo>
                  <a:pt x="297258" y="211481"/>
                </a:lnTo>
                <a:lnTo>
                  <a:pt x="298164" y="220203"/>
                </a:lnTo>
                <a:lnTo>
                  <a:pt x="297816" y="226970"/>
                </a:lnTo>
                <a:lnTo>
                  <a:pt x="296632" y="232434"/>
                </a:lnTo>
                <a:lnTo>
                  <a:pt x="292775" y="241998"/>
                </a:lnTo>
                <a:lnTo>
                  <a:pt x="287885" y="252598"/>
                </a:lnTo>
                <a:lnTo>
                  <a:pt x="284296" y="258092"/>
                </a:lnTo>
                <a:lnTo>
                  <a:pt x="279997" y="263659"/>
                </a:lnTo>
                <a:lnTo>
                  <a:pt x="275228" y="269276"/>
                </a:lnTo>
                <a:lnTo>
                  <a:pt x="270142" y="274925"/>
                </a:lnTo>
                <a:lnTo>
                  <a:pt x="259412" y="286282"/>
                </a:lnTo>
                <a:lnTo>
                  <a:pt x="252931" y="291978"/>
                </a:lnTo>
                <a:lnTo>
                  <a:pt x="245752" y="297680"/>
                </a:lnTo>
                <a:lnTo>
                  <a:pt x="238109" y="303387"/>
                </a:lnTo>
                <a:lnTo>
                  <a:pt x="231110" y="308143"/>
                </a:lnTo>
                <a:lnTo>
                  <a:pt x="224538" y="312267"/>
                </a:lnTo>
                <a:lnTo>
                  <a:pt x="218251" y="315968"/>
                </a:lnTo>
                <a:lnTo>
                  <a:pt x="211203" y="319389"/>
                </a:lnTo>
                <a:lnTo>
                  <a:pt x="203646" y="322621"/>
                </a:lnTo>
                <a:lnTo>
                  <a:pt x="195751" y="325729"/>
                </a:lnTo>
                <a:lnTo>
                  <a:pt x="182868" y="329706"/>
                </a:lnTo>
                <a:lnTo>
                  <a:pt x="148232" y="339204"/>
                </a:lnTo>
                <a:lnTo>
                  <a:pt x="134044" y="342499"/>
                </a:lnTo>
                <a:lnTo>
                  <a:pt x="122680" y="344696"/>
                </a:lnTo>
                <a:lnTo>
                  <a:pt x="113199" y="346160"/>
                </a:lnTo>
                <a:lnTo>
                  <a:pt x="104972" y="347137"/>
                </a:lnTo>
                <a:lnTo>
                  <a:pt x="97584" y="347788"/>
                </a:lnTo>
                <a:lnTo>
                  <a:pt x="90752" y="348221"/>
                </a:lnTo>
                <a:lnTo>
                  <a:pt x="85246" y="347558"/>
                </a:lnTo>
                <a:lnTo>
                  <a:pt x="76588" y="344281"/>
                </a:lnTo>
                <a:lnTo>
                  <a:pt x="69565" y="342190"/>
                </a:lnTo>
                <a:lnTo>
                  <a:pt x="34229" y="323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14"/>
          <p:cNvSpPr/>
          <p:nvPr/>
        </p:nvSpPr>
        <p:spPr>
          <a:xfrm>
            <a:off x="3380422" y="3369503"/>
            <a:ext cx="248604" cy="59498"/>
          </a:xfrm>
          <a:custGeom>
            <a:avLst/>
            <a:gdLst/>
            <a:ahLst/>
            <a:cxnLst/>
            <a:rect l="0" t="0" r="0" b="0"/>
            <a:pathLst>
              <a:path w="248604" h="59498">
                <a:moveTo>
                  <a:pt x="0" y="59497"/>
                </a:moveTo>
                <a:lnTo>
                  <a:pt x="18203" y="59497"/>
                </a:lnTo>
                <a:lnTo>
                  <a:pt x="25470" y="58544"/>
                </a:lnTo>
                <a:lnTo>
                  <a:pt x="32220" y="56957"/>
                </a:lnTo>
                <a:lnTo>
                  <a:pt x="61292" y="47565"/>
                </a:lnTo>
                <a:lnTo>
                  <a:pt x="68484" y="43922"/>
                </a:lnTo>
                <a:lnTo>
                  <a:pt x="75184" y="39589"/>
                </a:lnTo>
                <a:lnTo>
                  <a:pt x="81555" y="34795"/>
                </a:lnTo>
                <a:lnTo>
                  <a:pt x="88660" y="30646"/>
                </a:lnTo>
                <a:lnTo>
                  <a:pt x="96254" y="26928"/>
                </a:lnTo>
                <a:lnTo>
                  <a:pt x="104174" y="23497"/>
                </a:lnTo>
                <a:lnTo>
                  <a:pt x="113265" y="20257"/>
                </a:lnTo>
                <a:lnTo>
                  <a:pt x="123135" y="17144"/>
                </a:lnTo>
                <a:lnTo>
                  <a:pt x="133525" y="14117"/>
                </a:lnTo>
                <a:lnTo>
                  <a:pt x="147119" y="11146"/>
                </a:lnTo>
                <a:lnTo>
                  <a:pt x="162849" y="8213"/>
                </a:lnTo>
                <a:lnTo>
                  <a:pt x="180004" y="5305"/>
                </a:lnTo>
                <a:lnTo>
                  <a:pt x="194298" y="3366"/>
                </a:lnTo>
                <a:lnTo>
                  <a:pt x="206685" y="2074"/>
                </a:lnTo>
                <a:lnTo>
                  <a:pt x="226162" y="638"/>
                </a:lnTo>
                <a:lnTo>
                  <a:pt x="237994" y="0"/>
                </a:lnTo>
                <a:lnTo>
                  <a:pt x="241530" y="782"/>
                </a:lnTo>
                <a:lnTo>
                  <a:pt x="243888" y="2256"/>
                </a:lnTo>
                <a:lnTo>
                  <a:pt x="248603" y="80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5"/>
          <p:cNvSpPr/>
          <p:nvPr/>
        </p:nvSpPr>
        <p:spPr>
          <a:xfrm>
            <a:off x="3388995" y="3446145"/>
            <a:ext cx="308610" cy="111443"/>
          </a:xfrm>
          <a:custGeom>
            <a:avLst/>
            <a:gdLst/>
            <a:ahLst/>
            <a:cxnLst/>
            <a:rect l="0" t="0" r="0" b="0"/>
            <a:pathLst>
              <a:path w="308610" h="111443">
                <a:moveTo>
                  <a:pt x="0" y="111442"/>
                </a:moveTo>
                <a:lnTo>
                  <a:pt x="13652" y="102341"/>
                </a:lnTo>
                <a:lnTo>
                  <a:pt x="24341" y="96802"/>
                </a:lnTo>
                <a:lnTo>
                  <a:pt x="38135" y="90252"/>
                </a:lnTo>
                <a:lnTo>
                  <a:pt x="53998" y="83028"/>
                </a:lnTo>
                <a:lnTo>
                  <a:pt x="67431" y="77259"/>
                </a:lnTo>
                <a:lnTo>
                  <a:pt x="79244" y="72461"/>
                </a:lnTo>
                <a:lnTo>
                  <a:pt x="99989" y="64590"/>
                </a:lnTo>
                <a:lnTo>
                  <a:pt x="118734" y="57916"/>
                </a:lnTo>
                <a:lnTo>
                  <a:pt x="126781" y="53851"/>
                </a:lnTo>
                <a:lnTo>
                  <a:pt x="134050" y="49235"/>
                </a:lnTo>
                <a:lnTo>
                  <a:pt x="140801" y="44253"/>
                </a:lnTo>
                <a:lnTo>
                  <a:pt x="148160" y="39980"/>
                </a:lnTo>
                <a:lnTo>
                  <a:pt x="155923" y="36178"/>
                </a:lnTo>
                <a:lnTo>
                  <a:pt x="163956" y="32691"/>
                </a:lnTo>
                <a:lnTo>
                  <a:pt x="172169" y="29414"/>
                </a:lnTo>
                <a:lnTo>
                  <a:pt x="188914" y="23233"/>
                </a:lnTo>
                <a:lnTo>
                  <a:pt x="214407" y="14398"/>
                </a:lnTo>
                <a:lnTo>
                  <a:pt x="225805" y="11503"/>
                </a:lnTo>
                <a:lnTo>
                  <a:pt x="239119" y="8621"/>
                </a:lnTo>
                <a:lnTo>
                  <a:pt x="253710" y="5747"/>
                </a:lnTo>
                <a:lnTo>
                  <a:pt x="264390" y="3832"/>
                </a:lnTo>
                <a:lnTo>
                  <a:pt x="272462" y="2554"/>
                </a:lnTo>
                <a:lnTo>
                  <a:pt x="278797" y="1703"/>
                </a:lnTo>
                <a:lnTo>
                  <a:pt x="284924" y="1135"/>
                </a:lnTo>
                <a:lnTo>
                  <a:pt x="290914" y="757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6"/>
          <p:cNvSpPr/>
          <p:nvPr/>
        </p:nvSpPr>
        <p:spPr>
          <a:xfrm>
            <a:off x="3862172" y="3060382"/>
            <a:ext cx="263472" cy="342901"/>
          </a:xfrm>
          <a:custGeom>
            <a:avLst/>
            <a:gdLst/>
            <a:ahLst/>
            <a:cxnLst/>
            <a:rect l="0" t="0" r="0" b="0"/>
            <a:pathLst>
              <a:path w="263472" h="342901">
                <a:moveTo>
                  <a:pt x="109753" y="0"/>
                </a:moveTo>
                <a:lnTo>
                  <a:pt x="94991" y="0"/>
                </a:lnTo>
                <a:lnTo>
                  <a:pt x="91127" y="2540"/>
                </a:lnTo>
                <a:lnTo>
                  <a:pt x="83596" y="9325"/>
                </a:lnTo>
                <a:lnTo>
                  <a:pt x="80885" y="11932"/>
                </a:lnTo>
                <a:lnTo>
                  <a:pt x="75333" y="19908"/>
                </a:lnTo>
                <a:lnTo>
                  <a:pt x="69690" y="29803"/>
                </a:lnTo>
                <a:lnTo>
                  <a:pt x="64007" y="40551"/>
                </a:lnTo>
                <a:lnTo>
                  <a:pt x="58300" y="49894"/>
                </a:lnTo>
                <a:lnTo>
                  <a:pt x="41800" y="75515"/>
                </a:lnTo>
                <a:lnTo>
                  <a:pt x="35876" y="86538"/>
                </a:lnTo>
                <a:lnTo>
                  <a:pt x="31926" y="95792"/>
                </a:lnTo>
                <a:lnTo>
                  <a:pt x="29293" y="103867"/>
                </a:lnTo>
                <a:lnTo>
                  <a:pt x="26585" y="111155"/>
                </a:lnTo>
                <a:lnTo>
                  <a:pt x="23828" y="117918"/>
                </a:lnTo>
                <a:lnTo>
                  <a:pt x="21037" y="124332"/>
                </a:lnTo>
                <a:lnTo>
                  <a:pt x="18224" y="131466"/>
                </a:lnTo>
                <a:lnTo>
                  <a:pt x="12558" y="147012"/>
                </a:lnTo>
                <a:lnTo>
                  <a:pt x="9714" y="154205"/>
                </a:lnTo>
                <a:lnTo>
                  <a:pt x="6865" y="160906"/>
                </a:lnTo>
                <a:lnTo>
                  <a:pt x="4013" y="167278"/>
                </a:lnTo>
                <a:lnTo>
                  <a:pt x="2112" y="177241"/>
                </a:lnTo>
                <a:lnTo>
                  <a:pt x="845" y="189598"/>
                </a:lnTo>
                <a:lnTo>
                  <a:pt x="0" y="203551"/>
                </a:lnTo>
                <a:lnTo>
                  <a:pt x="389" y="216664"/>
                </a:lnTo>
                <a:lnTo>
                  <a:pt x="1601" y="229215"/>
                </a:lnTo>
                <a:lnTo>
                  <a:pt x="3362" y="241393"/>
                </a:lnTo>
                <a:lnTo>
                  <a:pt x="6440" y="252368"/>
                </a:lnTo>
                <a:lnTo>
                  <a:pt x="10397" y="262543"/>
                </a:lnTo>
                <a:lnTo>
                  <a:pt x="14941" y="272184"/>
                </a:lnTo>
                <a:lnTo>
                  <a:pt x="19875" y="280516"/>
                </a:lnTo>
                <a:lnTo>
                  <a:pt x="25069" y="287976"/>
                </a:lnTo>
                <a:lnTo>
                  <a:pt x="30437" y="294854"/>
                </a:lnTo>
                <a:lnTo>
                  <a:pt x="35920" y="300392"/>
                </a:lnTo>
                <a:lnTo>
                  <a:pt x="41481" y="305036"/>
                </a:lnTo>
                <a:lnTo>
                  <a:pt x="47093" y="309085"/>
                </a:lnTo>
                <a:lnTo>
                  <a:pt x="52739" y="311784"/>
                </a:lnTo>
                <a:lnTo>
                  <a:pt x="58409" y="313584"/>
                </a:lnTo>
                <a:lnTo>
                  <a:pt x="64093" y="314783"/>
                </a:lnTo>
                <a:lnTo>
                  <a:pt x="68836" y="315583"/>
                </a:lnTo>
                <a:lnTo>
                  <a:pt x="76645" y="316472"/>
                </a:lnTo>
                <a:lnTo>
                  <a:pt x="81965" y="316709"/>
                </a:lnTo>
                <a:lnTo>
                  <a:pt x="102154" y="317042"/>
                </a:lnTo>
                <a:lnTo>
                  <a:pt x="114630" y="317120"/>
                </a:lnTo>
                <a:lnTo>
                  <a:pt x="121577" y="316189"/>
                </a:lnTo>
                <a:lnTo>
                  <a:pt x="129066" y="314615"/>
                </a:lnTo>
                <a:lnTo>
                  <a:pt x="136916" y="312613"/>
                </a:lnTo>
                <a:lnTo>
                  <a:pt x="145006" y="310326"/>
                </a:lnTo>
                <a:lnTo>
                  <a:pt x="161616" y="305245"/>
                </a:lnTo>
                <a:lnTo>
                  <a:pt x="172903" y="300652"/>
                </a:lnTo>
                <a:lnTo>
                  <a:pt x="186143" y="294732"/>
                </a:lnTo>
                <a:lnTo>
                  <a:pt x="230252" y="273801"/>
                </a:lnTo>
                <a:lnTo>
                  <a:pt x="236758" y="270164"/>
                </a:lnTo>
                <a:lnTo>
                  <a:pt x="242048" y="266787"/>
                </a:lnTo>
                <a:lnTo>
                  <a:pt x="246527" y="263583"/>
                </a:lnTo>
                <a:lnTo>
                  <a:pt x="254043" y="254943"/>
                </a:lnTo>
                <a:lnTo>
                  <a:pt x="262080" y="242976"/>
                </a:lnTo>
                <a:lnTo>
                  <a:pt x="263178" y="238799"/>
                </a:lnTo>
                <a:lnTo>
                  <a:pt x="263471" y="236352"/>
                </a:lnTo>
                <a:lnTo>
                  <a:pt x="262714" y="233768"/>
                </a:lnTo>
                <a:lnTo>
                  <a:pt x="259333" y="228357"/>
                </a:lnTo>
                <a:lnTo>
                  <a:pt x="252116" y="222777"/>
                </a:lnTo>
                <a:lnTo>
                  <a:pt x="247524" y="219956"/>
                </a:lnTo>
                <a:lnTo>
                  <a:pt x="242558" y="218074"/>
                </a:lnTo>
                <a:lnTo>
                  <a:pt x="237342" y="216821"/>
                </a:lnTo>
                <a:lnTo>
                  <a:pt x="231959" y="215985"/>
                </a:lnTo>
                <a:lnTo>
                  <a:pt x="224561" y="215427"/>
                </a:lnTo>
                <a:lnTo>
                  <a:pt x="215819" y="215056"/>
                </a:lnTo>
                <a:lnTo>
                  <a:pt x="206181" y="214808"/>
                </a:lnTo>
                <a:lnTo>
                  <a:pt x="197851" y="215595"/>
                </a:lnTo>
                <a:lnTo>
                  <a:pt x="190392" y="217073"/>
                </a:lnTo>
                <a:lnTo>
                  <a:pt x="183515" y="219010"/>
                </a:lnTo>
                <a:lnTo>
                  <a:pt x="177025" y="221254"/>
                </a:lnTo>
                <a:lnTo>
                  <a:pt x="170793" y="223703"/>
                </a:lnTo>
                <a:lnTo>
                  <a:pt x="164734" y="226288"/>
                </a:lnTo>
                <a:lnTo>
                  <a:pt x="147841" y="234240"/>
                </a:lnTo>
                <a:lnTo>
                  <a:pt x="138002" y="239028"/>
                </a:lnTo>
                <a:lnTo>
                  <a:pt x="128586" y="244124"/>
                </a:lnTo>
                <a:lnTo>
                  <a:pt x="119450" y="249427"/>
                </a:lnTo>
                <a:lnTo>
                  <a:pt x="110503" y="254867"/>
                </a:lnTo>
                <a:lnTo>
                  <a:pt x="102633" y="260399"/>
                </a:lnTo>
                <a:lnTo>
                  <a:pt x="95481" y="265992"/>
                </a:lnTo>
                <a:lnTo>
                  <a:pt x="88808" y="271625"/>
                </a:lnTo>
                <a:lnTo>
                  <a:pt x="83407" y="277286"/>
                </a:lnTo>
                <a:lnTo>
                  <a:pt x="78854" y="282965"/>
                </a:lnTo>
                <a:lnTo>
                  <a:pt x="71255" y="293402"/>
                </a:lnTo>
                <a:lnTo>
                  <a:pt x="64703" y="301216"/>
                </a:lnTo>
                <a:lnTo>
                  <a:pt x="61155" y="307864"/>
                </a:lnTo>
                <a:lnTo>
                  <a:pt x="60209" y="310970"/>
                </a:lnTo>
                <a:lnTo>
                  <a:pt x="60531" y="313994"/>
                </a:lnTo>
                <a:lnTo>
                  <a:pt x="61698" y="316961"/>
                </a:lnTo>
                <a:lnTo>
                  <a:pt x="65535" y="322799"/>
                </a:lnTo>
                <a:lnTo>
                  <a:pt x="70415" y="328569"/>
                </a:lnTo>
                <a:lnTo>
                  <a:pt x="74003" y="330488"/>
                </a:lnTo>
                <a:lnTo>
                  <a:pt x="78299" y="331768"/>
                </a:lnTo>
                <a:lnTo>
                  <a:pt x="83069" y="332621"/>
                </a:lnTo>
                <a:lnTo>
                  <a:pt x="90908" y="336109"/>
                </a:lnTo>
                <a:lnTo>
                  <a:pt x="10118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7"/>
          <p:cNvSpPr/>
          <p:nvPr/>
        </p:nvSpPr>
        <p:spPr>
          <a:xfrm>
            <a:off x="4118169" y="2991802"/>
            <a:ext cx="307728" cy="272796"/>
          </a:xfrm>
          <a:custGeom>
            <a:avLst/>
            <a:gdLst/>
            <a:ahLst/>
            <a:cxnLst/>
            <a:rect l="0" t="0" r="0" b="0"/>
            <a:pathLst>
              <a:path w="307728" h="272796">
                <a:moveTo>
                  <a:pt x="128076" y="0"/>
                </a:moveTo>
                <a:lnTo>
                  <a:pt x="105321" y="4551"/>
                </a:lnTo>
                <a:lnTo>
                  <a:pt x="97666" y="5891"/>
                </a:lnTo>
                <a:lnTo>
                  <a:pt x="91610" y="6785"/>
                </a:lnTo>
                <a:lnTo>
                  <a:pt x="86620" y="7381"/>
                </a:lnTo>
                <a:lnTo>
                  <a:pt x="82341" y="8731"/>
                </a:lnTo>
                <a:lnTo>
                  <a:pt x="75047" y="12770"/>
                </a:lnTo>
                <a:lnTo>
                  <a:pt x="66090" y="20281"/>
                </a:lnTo>
                <a:lnTo>
                  <a:pt x="56711" y="29016"/>
                </a:lnTo>
                <a:lnTo>
                  <a:pt x="49368" y="36074"/>
                </a:lnTo>
                <a:lnTo>
                  <a:pt x="45124" y="41194"/>
                </a:lnTo>
                <a:lnTo>
                  <a:pt x="40389" y="47465"/>
                </a:lnTo>
                <a:lnTo>
                  <a:pt x="35328" y="54503"/>
                </a:lnTo>
                <a:lnTo>
                  <a:pt x="31001" y="60148"/>
                </a:lnTo>
                <a:lnTo>
                  <a:pt x="27164" y="64864"/>
                </a:lnTo>
                <a:lnTo>
                  <a:pt x="20361" y="72643"/>
                </a:lnTo>
                <a:lnTo>
                  <a:pt x="14162" y="79276"/>
                </a:lnTo>
                <a:lnTo>
                  <a:pt x="11176" y="83331"/>
                </a:lnTo>
                <a:lnTo>
                  <a:pt x="8233" y="87939"/>
                </a:lnTo>
                <a:lnTo>
                  <a:pt x="5318" y="92916"/>
                </a:lnTo>
                <a:lnTo>
                  <a:pt x="3375" y="100044"/>
                </a:lnTo>
                <a:lnTo>
                  <a:pt x="2079" y="108606"/>
                </a:lnTo>
                <a:lnTo>
                  <a:pt x="1215" y="118124"/>
                </a:lnTo>
                <a:lnTo>
                  <a:pt x="640" y="129232"/>
                </a:lnTo>
                <a:lnTo>
                  <a:pt x="0" y="154274"/>
                </a:lnTo>
                <a:lnTo>
                  <a:pt x="1734" y="165714"/>
                </a:lnTo>
                <a:lnTo>
                  <a:pt x="4796" y="176199"/>
                </a:lnTo>
                <a:lnTo>
                  <a:pt x="8741" y="186046"/>
                </a:lnTo>
                <a:lnTo>
                  <a:pt x="12324" y="194516"/>
                </a:lnTo>
                <a:lnTo>
                  <a:pt x="18846" y="209006"/>
                </a:lnTo>
                <a:lnTo>
                  <a:pt x="23823" y="216490"/>
                </a:lnTo>
                <a:lnTo>
                  <a:pt x="29999" y="224337"/>
                </a:lnTo>
                <a:lnTo>
                  <a:pt x="36973" y="232426"/>
                </a:lnTo>
                <a:lnTo>
                  <a:pt x="44481" y="239723"/>
                </a:lnTo>
                <a:lnTo>
                  <a:pt x="52343" y="246493"/>
                </a:lnTo>
                <a:lnTo>
                  <a:pt x="60442" y="252911"/>
                </a:lnTo>
                <a:lnTo>
                  <a:pt x="68699" y="257190"/>
                </a:lnTo>
                <a:lnTo>
                  <a:pt x="77061" y="260042"/>
                </a:lnTo>
                <a:lnTo>
                  <a:pt x="85493" y="261944"/>
                </a:lnTo>
                <a:lnTo>
                  <a:pt x="92068" y="264165"/>
                </a:lnTo>
                <a:lnTo>
                  <a:pt x="97403" y="266597"/>
                </a:lnTo>
                <a:lnTo>
                  <a:pt x="101912" y="269172"/>
                </a:lnTo>
                <a:lnTo>
                  <a:pt x="107776" y="270888"/>
                </a:lnTo>
                <a:lnTo>
                  <a:pt x="114542" y="272032"/>
                </a:lnTo>
                <a:lnTo>
                  <a:pt x="121911" y="272795"/>
                </a:lnTo>
                <a:lnTo>
                  <a:pt x="128729" y="272351"/>
                </a:lnTo>
                <a:lnTo>
                  <a:pt x="135178" y="271102"/>
                </a:lnTo>
                <a:lnTo>
                  <a:pt x="141383" y="269317"/>
                </a:lnTo>
                <a:lnTo>
                  <a:pt x="148377" y="268128"/>
                </a:lnTo>
                <a:lnTo>
                  <a:pt x="155898" y="267334"/>
                </a:lnTo>
                <a:lnTo>
                  <a:pt x="163769" y="266805"/>
                </a:lnTo>
                <a:lnTo>
                  <a:pt x="170921" y="265500"/>
                </a:lnTo>
                <a:lnTo>
                  <a:pt x="177594" y="263678"/>
                </a:lnTo>
                <a:lnTo>
                  <a:pt x="183948" y="261510"/>
                </a:lnTo>
                <a:lnTo>
                  <a:pt x="191993" y="259113"/>
                </a:lnTo>
                <a:lnTo>
                  <a:pt x="211094" y="253909"/>
                </a:lnTo>
                <a:lnTo>
                  <a:pt x="218663" y="250235"/>
                </a:lnTo>
                <a:lnTo>
                  <a:pt x="224663" y="245881"/>
                </a:lnTo>
                <a:lnTo>
                  <a:pt x="229614" y="241073"/>
                </a:lnTo>
                <a:lnTo>
                  <a:pt x="234821" y="236916"/>
                </a:lnTo>
                <a:lnTo>
                  <a:pt x="240197" y="233191"/>
                </a:lnTo>
                <a:lnTo>
                  <a:pt x="245685" y="229756"/>
                </a:lnTo>
                <a:lnTo>
                  <a:pt x="251250" y="225561"/>
                </a:lnTo>
                <a:lnTo>
                  <a:pt x="256864" y="220859"/>
                </a:lnTo>
                <a:lnTo>
                  <a:pt x="262512" y="215819"/>
                </a:lnTo>
                <a:lnTo>
                  <a:pt x="267230" y="210555"/>
                </a:lnTo>
                <a:lnTo>
                  <a:pt x="271327" y="205140"/>
                </a:lnTo>
                <a:lnTo>
                  <a:pt x="275012" y="199625"/>
                </a:lnTo>
                <a:lnTo>
                  <a:pt x="280326" y="190233"/>
                </a:lnTo>
                <a:lnTo>
                  <a:pt x="293850" y="164558"/>
                </a:lnTo>
                <a:lnTo>
                  <a:pt x="298599" y="153520"/>
                </a:lnTo>
                <a:lnTo>
                  <a:pt x="301765" y="144257"/>
                </a:lnTo>
                <a:lnTo>
                  <a:pt x="303876" y="136176"/>
                </a:lnTo>
                <a:lnTo>
                  <a:pt x="305283" y="128884"/>
                </a:lnTo>
                <a:lnTo>
                  <a:pt x="306222" y="122118"/>
                </a:lnTo>
                <a:lnTo>
                  <a:pt x="306848" y="115702"/>
                </a:lnTo>
                <a:lnTo>
                  <a:pt x="307264" y="109520"/>
                </a:lnTo>
                <a:lnTo>
                  <a:pt x="307542" y="103493"/>
                </a:lnTo>
                <a:lnTo>
                  <a:pt x="307727" y="97571"/>
                </a:lnTo>
                <a:lnTo>
                  <a:pt x="306899" y="92669"/>
                </a:lnTo>
                <a:lnTo>
                  <a:pt x="303438" y="84684"/>
                </a:lnTo>
                <a:lnTo>
                  <a:pt x="300229" y="80269"/>
                </a:lnTo>
                <a:lnTo>
                  <a:pt x="296184" y="75420"/>
                </a:lnTo>
                <a:lnTo>
                  <a:pt x="291583" y="70282"/>
                </a:lnTo>
                <a:lnTo>
                  <a:pt x="287563" y="64953"/>
                </a:lnTo>
                <a:lnTo>
                  <a:pt x="283931" y="59494"/>
                </a:lnTo>
                <a:lnTo>
                  <a:pt x="280557" y="53950"/>
                </a:lnTo>
                <a:lnTo>
                  <a:pt x="276402" y="49302"/>
                </a:lnTo>
                <a:lnTo>
                  <a:pt x="271727" y="45250"/>
                </a:lnTo>
                <a:lnTo>
                  <a:pt x="266706" y="41597"/>
                </a:lnTo>
                <a:lnTo>
                  <a:pt x="259548" y="37256"/>
                </a:lnTo>
                <a:lnTo>
                  <a:pt x="250967" y="32458"/>
                </a:lnTo>
                <a:lnTo>
                  <a:pt x="241436" y="27353"/>
                </a:lnTo>
                <a:lnTo>
                  <a:pt x="232224" y="22998"/>
                </a:lnTo>
                <a:lnTo>
                  <a:pt x="223225" y="19142"/>
                </a:lnTo>
                <a:lnTo>
                  <a:pt x="214369" y="15619"/>
                </a:lnTo>
                <a:lnTo>
                  <a:pt x="206559" y="13270"/>
                </a:lnTo>
                <a:lnTo>
                  <a:pt x="199448" y="11704"/>
                </a:lnTo>
                <a:lnTo>
                  <a:pt x="192802" y="10661"/>
                </a:lnTo>
                <a:lnTo>
                  <a:pt x="186467" y="9964"/>
                </a:lnTo>
                <a:lnTo>
                  <a:pt x="180338" y="9501"/>
                </a:lnTo>
                <a:lnTo>
                  <a:pt x="169401" y="8985"/>
                </a:lnTo>
                <a:lnTo>
                  <a:pt x="161365" y="8756"/>
                </a:lnTo>
                <a:lnTo>
                  <a:pt x="152078" y="11194"/>
                </a:lnTo>
                <a:lnTo>
                  <a:pt x="142554" y="14500"/>
                </a:lnTo>
                <a:lnTo>
                  <a:pt x="138680" y="15382"/>
                </a:lnTo>
                <a:lnTo>
                  <a:pt x="128076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239962"/>
          </a:xfrm>
        </p:spPr>
        <p:txBody>
          <a:bodyPr>
            <a:normAutofit/>
          </a:bodyPr>
          <a:lstStyle/>
          <a:p>
            <a:r>
              <a:rPr lang="en-US" dirty="0"/>
              <a:t>10. Two congruent angles are complementary. What is the </a:t>
            </a:r>
            <a:r>
              <a:rPr lang="en-US" dirty="0" smtClean="0"/>
              <a:t>measure </a:t>
            </a:r>
            <a:r>
              <a:rPr lang="en-US" dirty="0"/>
              <a:t>of each angle?</a:t>
            </a:r>
          </a:p>
        </p:txBody>
      </p:sp>
      <p:sp>
        <p:nvSpPr>
          <p:cNvPr id="3" name="SMARTPenAnnotation272"/>
          <p:cNvSpPr/>
          <p:nvPr/>
        </p:nvSpPr>
        <p:spPr>
          <a:xfrm>
            <a:off x="4907773" y="1937385"/>
            <a:ext cx="470043" cy="154264"/>
          </a:xfrm>
          <a:custGeom>
            <a:avLst/>
            <a:gdLst/>
            <a:ahLst/>
            <a:cxnLst/>
            <a:rect l="0" t="0" r="0" b="0"/>
            <a:pathLst>
              <a:path w="470043" h="154264">
                <a:moveTo>
                  <a:pt x="92852" y="0"/>
                </a:moveTo>
                <a:lnTo>
                  <a:pt x="92852" y="4550"/>
                </a:lnTo>
                <a:lnTo>
                  <a:pt x="91899" y="7796"/>
                </a:lnTo>
                <a:lnTo>
                  <a:pt x="90312" y="11865"/>
                </a:lnTo>
                <a:lnTo>
                  <a:pt x="88301" y="16482"/>
                </a:lnTo>
                <a:lnTo>
                  <a:pt x="83526" y="26693"/>
                </a:lnTo>
                <a:lnTo>
                  <a:pt x="80920" y="32082"/>
                </a:lnTo>
                <a:lnTo>
                  <a:pt x="78230" y="36628"/>
                </a:lnTo>
                <a:lnTo>
                  <a:pt x="75484" y="40611"/>
                </a:lnTo>
                <a:lnTo>
                  <a:pt x="72700" y="44219"/>
                </a:lnTo>
                <a:lnTo>
                  <a:pt x="70845" y="47576"/>
                </a:lnTo>
                <a:lnTo>
                  <a:pt x="69608" y="50768"/>
                </a:lnTo>
                <a:lnTo>
                  <a:pt x="68784" y="53847"/>
                </a:lnTo>
                <a:lnTo>
                  <a:pt x="66329" y="57806"/>
                </a:lnTo>
                <a:lnTo>
                  <a:pt x="62787" y="62349"/>
                </a:lnTo>
                <a:lnTo>
                  <a:pt x="58521" y="67284"/>
                </a:lnTo>
                <a:lnTo>
                  <a:pt x="54725" y="71526"/>
                </a:lnTo>
                <a:lnTo>
                  <a:pt x="47966" y="78779"/>
                </a:lnTo>
                <a:lnTo>
                  <a:pt x="44830" y="82999"/>
                </a:lnTo>
                <a:lnTo>
                  <a:pt x="41788" y="87718"/>
                </a:lnTo>
                <a:lnTo>
                  <a:pt x="38807" y="92768"/>
                </a:lnTo>
                <a:lnTo>
                  <a:pt x="35867" y="97088"/>
                </a:lnTo>
                <a:lnTo>
                  <a:pt x="32954" y="100920"/>
                </a:lnTo>
                <a:lnTo>
                  <a:pt x="30060" y="104427"/>
                </a:lnTo>
                <a:lnTo>
                  <a:pt x="26226" y="108671"/>
                </a:lnTo>
                <a:lnTo>
                  <a:pt x="16885" y="118465"/>
                </a:lnTo>
                <a:lnTo>
                  <a:pt x="13632" y="122792"/>
                </a:lnTo>
                <a:lnTo>
                  <a:pt x="11463" y="126628"/>
                </a:lnTo>
                <a:lnTo>
                  <a:pt x="10018" y="130139"/>
                </a:lnTo>
                <a:lnTo>
                  <a:pt x="8102" y="132479"/>
                </a:lnTo>
                <a:lnTo>
                  <a:pt x="5872" y="134039"/>
                </a:lnTo>
                <a:lnTo>
                  <a:pt x="3433" y="135079"/>
                </a:lnTo>
                <a:lnTo>
                  <a:pt x="1806" y="136725"/>
                </a:lnTo>
                <a:lnTo>
                  <a:pt x="722" y="138775"/>
                </a:lnTo>
                <a:lnTo>
                  <a:pt x="0" y="141094"/>
                </a:lnTo>
                <a:lnTo>
                  <a:pt x="470" y="143593"/>
                </a:lnTo>
                <a:lnTo>
                  <a:pt x="1737" y="146211"/>
                </a:lnTo>
                <a:lnTo>
                  <a:pt x="3533" y="148909"/>
                </a:lnTo>
                <a:lnTo>
                  <a:pt x="6636" y="150707"/>
                </a:lnTo>
                <a:lnTo>
                  <a:pt x="15164" y="152706"/>
                </a:lnTo>
                <a:lnTo>
                  <a:pt x="26124" y="153831"/>
                </a:lnTo>
                <a:lnTo>
                  <a:pt x="39955" y="154164"/>
                </a:lnTo>
                <a:lnTo>
                  <a:pt x="69770" y="154263"/>
                </a:lnTo>
                <a:lnTo>
                  <a:pt x="81274" y="153324"/>
                </a:lnTo>
                <a:lnTo>
                  <a:pt x="92753" y="151746"/>
                </a:lnTo>
                <a:lnTo>
                  <a:pt x="104216" y="149741"/>
                </a:lnTo>
                <a:lnTo>
                  <a:pt x="114715" y="148405"/>
                </a:lnTo>
                <a:lnTo>
                  <a:pt x="124572" y="147514"/>
                </a:lnTo>
                <a:lnTo>
                  <a:pt x="134001" y="146920"/>
                </a:lnTo>
                <a:lnTo>
                  <a:pt x="192780" y="141533"/>
                </a:lnTo>
                <a:lnTo>
                  <a:pt x="216621" y="140075"/>
                </a:lnTo>
                <a:lnTo>
                  <a:pt x="265970" y="138455"/>
                </a:lnTo>
                <a:lnTo>
                  <a:pt x="290179" y="138976"/>
                </a:lnTo>
                <a:lnTo>
                  <a:pt x="313938" y="140275"/>
                </a:lnTo>
                <a:lnTo>
                  <a:pt x="354942" y="143307"/>
                </a:lnTo>
                <a:lnTo>
                  <a:pt x="379517" y="144654"/>
                </a:lnTo>
                <a:lnTo>
                  <a:pt x="390641" y="144061"/>
                </a:lnTo>
                <a:lnTo>
                  <a:pt x="401868" y="142713"/>
                </a:lnTo>
                <a:lnTo>
                  <a:pt x="413162" y="140862"/>
                </a:lnTo>
                <a:lnTo>
                  <a:pt x="421645" y="139628"/>
                </a:lnTo>
                <a:lnTo>
                  <a:pt x="433609" y="138256"/>
                </a:lnTo>
                <a:lnTo>
                  <a:pt x="438133" y="136938"/>
                </a:lnTo>
                <a:lnTo>
                  <a:pt x="445700" y="132934"/>
                </a:lnTo>
                <a:lnTo>
                  <a:pt x="452238" y="130519"/>
                </a:lnTo>
                <a:lnTo>
                  <a:pt x="455315" y="129875"/>
                </a:lnTo>
                <a:lnTo>
                  <a:pt x="461274" y="126620"/>
                </a:lnTo>
                <a:lnTo>
                  <a:pt x="470042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73"/>
          <p:cNvSpPr/>
          <p:nvPr/>
        </p:nvSpPr>
        <p:spPr>
          <a:xfrm>
            <a:off x="5283870" y="1928812"/>
            <a:ext cx="68228" cy="531496"/>
          </a:xfrm>
          <a:custGeom>
            <a:avLst/>
            <a:gdLst/>
            <a:ahLst/>
            <a:cxnLst/>
            <a:rect l="0" t="0" r="0" b="0"/>
            <a:pathLst>
              <a:path w="68228" h="531496">
                <a:moveTo>
                  <a:pt x="8220" y="0"/>
                </a:moveTo>
                <a:lnTo>
                  <a:pt x="3669" y="4551"/>
                </a:lnTo>
                <a:lnTo>
                  <a:pt x="2328" y="6844"/>
                </a:lnTo>
                <a:lnTo>
                  <a:pt x="838" y="11932"/>
                </a:lnTo>
                <a:lnTo>
                  <a:pt x="0" y="20151"/>
                </a:lnTo>
                <a:lnTo>
                  <a:pt x="835" y="29627"/>
                </a:lnTo>
                <a:lnTo>
                  <a:pt x="4302" y="60475"/>
                </a:lnTo>
                <a:lnTo>
                  <a:pt x="5608" y="74607"/>
                </a:lnTo>
                <a:lnTo>
                  <a:pt x="6479" y="86885"/>
                </a:lnTo>
                <a:lnTo>
                  <a:pt x="7446" y="107196"/>
                </a:lnTo>
                <a:lnTo>
                  <a:pt x="7876" y="122573"/>
                </a:lnTo>
                <a:lnTo>
                  <a:pt x="8942" y="134103"/>
                </a:lnTo>
                <a:lnTo>
                  <a:pt x="12669" y="164694"/>
                </a:lnTo>
                <a:lnTo>
                  <a:pt x="14043" y="178376"/>
                </a:lnTo>
                <a:lnTo>
                  <a:pt x="14960" y="190355"/>
                </a:lnTo>
                <a:lnTo>
                  <a:pt x="15570" y="201198"/>
                </a:lnTo>
                <a:lnTo>
                  <a:pt x="16249" y="220866"/>
                </a:lnTo>
                <a:lnTo>
                  <a:pt x="16551" y="243895"/>
                </a:lnTo>
                <a:lnTo>
                  <a:pt x="16685" y="279531"/>
                </a:lnTo>
                <a:lnTo>
                  <a:pt x="18625" y="298749"/>
                </a:lnTo>
                <a:lnTo>
                  <a:pt x="21824" y="318228"/>
                </a:lnTo>
                <a:lnTo>
                  <a:pt x="25862" y="337882"/>
                </a:lnTo>
                <a:lnTo>
                  <a:pt x="28554" y="353842"/>
                </a:lnTo>
                <a:lnTo>
                  <a:pt x="30348" y="367340"/>
                </a:lnTo>
                <a:lnTo>
                  <a:pt x="31544" y="379196"/>
                </a:lnTo>
                <a:lnTo>
                  <a:pt x="34247" y="394720"/>
                </a:lnTo>
                <a:lnTo>
                  <a:pt x="37954" y="412689"/>
                </a:lnTo>
                <a:lnTo>
                  <a:pt x="42330" y="432289"/>
                </a:lnTo>
                <a:lnTo>
                  <a:pt x="45247" y="447260"/>
                </a:lnTo>
                <a:lnTo>
                  <a:pt x="47192" y="459146"/>
                </a:lnTo>
                <a:lnTo>
                  <a:pt x="48489" y="468975"/>
                </a:lnTo>
                <a:lnTo>
                  <a:pt x="50305" y="480290"/>
                </a:lnTo>
                <a:lnTo>
                  <a:pt x="52470" y="492596"/>
                </a:lnTo>
                <a:lnTo>
                  <a:pt x="68227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4"/>
          <p:cNvSpPr/>
          <p:nvPr/>
        </p:nvSpPr>
        <p:spPr>
          <a:xfrm>
            <a:off x="5498218" y="1911790"/>
            <a:ext cx="372491" cy="445518"/>
          </a:xfrm>
          <a:custGeom>
            <a:avLst/>
            <a:gdLst/>
            <a:ahLst/>
            <a:cxnLst/>
            <a:rect l="0" t="0" r="0" b="0"/>
            <a:pathLst>
              <a:path w="372491" h="445518">
                <a:moveTo>
                  <a:pt x="316794" y="25595"/>
                </a:moveTo>
                <a:lnTo>
                  <a:pt x="331556" y="10833"/>
                </a:lnTo>
                <a:lnTo>
                  <a:pt x="332350" y="9086"/>
                </a:lnTo>
                <a:lnTo>
                  <a:pt x="333233" y="4605"/>
                </a:lnTo>
                <a:lnTo>
                  <a:pt x="332516" y="3029"/>
                </a:lnTo>
                <a:lnTo>
                  <a:pt x="331085" y="1978"/>
                </a:lnTo>
                <a:lnTo>
                  <a:pt x="329179" y="1278"/>
                </a:lnTo>
                <a:lnTo>
                  <a:pt x="321981" y="500"/>
                </a:lnTo>
                <a:lnTo>
                  <a:pt x="317395" y="292"/>
                </a:lnTo>
                <a:lnTo>
                  <a:pt x="288185" y="0"/>
                </a:lnTo>
                <a:lnTo>
                  <a:pt x="274861" y="912"/>
                </a:lnTo>
                <a:lnTo>
                  <a:pt x="260264" y="2472"/>
                </a:lnTo>
                <a:lnTo>
                  <a:pt x="224994" y="6745"/>
                </a:lnTo>
                <a:lnTo>
                  <a:pt x="177569" y="11820"/>
                </a:lnTo>
                <a:lnTo>
                  <a:pt x="156350" y="14506"/>
                </a:lnTo>
                <a:lnTo>
                  <a:pt x="137441" y="17250"/>
                </a:lnTo>
                <a:lnTo>
                  <a:pt x="120073" y="20031"/>
                </a:lnTo>
                <a:lnTo>
                  <a:pt x="106589" y="22838"/>
                </a:lnTo>
                <a:lnTo>
                  <a:pt x="95695" y="25662"/>
                </a:lnTo>
                <a:lnTo>
                  <a:pt x="68721" y="34187"/>
                </a:lnTo>
                <a:lnTo>
                  <a:pt x="59972" y="37038"/>
                </a:lnTo>
                <a:lnTo>
                  <a:pt x="53187" y="39891"/>
                </a:lnTo>
                <a:lnTo>
                  <a:pt x="43108" y="45601"/>
                </a:lnTo>
                <a:lnTo>
                  <a:pt x="32078" y="54171"/>
                </a:lnTo>
                <a:lnTo>
                  <a:pt x="22778" y="67293"/>
                </a:lnTo>
                <a:lnTo>
                  <a:pt x="19433" y="77782"/>
                </a:lnTo>
                <a:lnTo>
                  <a:pt x="16994" y="90699"/>
                </a:lnTo>
                <a:lnTo>
                  <a:pt x="12735" y="109140"/>
                </a:lnTo>
                <a:lnTo>
                  <a:pt x="11218" y="117487"/>
                </a:lnTo>
                <a:lnTo>
                  <a:pt x="10206" y="124956"/>
                </a:lnTo>
                <a:lnTo>
                  <a:pt x="9533" y="131841"/>
                </a:lnTo>
                <a:lnTo>
                  <a:pt x="6243" y="154730"/>
                </a:lnTo>
                <a:lnTo>
                  <a:pt x="4033" y="168835"/>
                </a:lnTo>
                <a:lnTo>
                  <a:pt x="2559" y="180143"/>
                </a:lnTo>
                <a:lnTo>
                  <a:pt x="1577" y="189587"/>
                </a:lnTo>
                <a:lnTo>
                  <a:pt x="485" y="204207"/>
                </a:lnTo>
                <a:lnTo>
                  <a:pt x="0" y="213881"/>
                </a:lnTo>
                <a:lnTo>
                  <a:pt x="823" y="220651"/>
                </a:lnTo>
                <a:lnTo>
                  <a:pt x="2324" y="228975"/>
                </a:lnTo>
                <a:lnTo>
                  <a:pt x="7026" y="251506"/>
                </a:lnTo>
                <a:lnTo>
                  <a:pt x="7841" y="259959"/>
                </a:lnTo>
                <a:lnTo>
                  <a:pt x="8908" y="261848"/>
                </a:lnTo>
                <a:lnTo>
                  <a:pt x="10572" y="263107"/>
                </a:lnTo>
                <a:lnTo>
                  <a:pt x="12633" y="263946"/>
                </a:lnTo>
                <a:lnTo>
                  <a:pt x="20086" y="265127"/>
                </a:lnTo>
                <a:lnTo>
                  <a:pt x="22786" y="264341"/>
                </a:lnTo>
                <a:lnTo>
                  <a:pt x="41351" y="253649"/>
                </a:lnTo>
                <a:lnTo>
                  <a:pt x="52203" y="250021"/>
                </a:lnTo>
                <a:lnTo>
                  <a:pt x="67058" y="245697"/>
                </a:lnTo>
                <a:lnTo>
                  <a:pt x="127446" y="229621"/>
                </a:lnTo>
                <a:lnTo>
                  <a:pt x="139127" y="227335"/>
                </a:lnTo>
                <a:lnTo>
                  <a:pt x="149772" y="225810"/>
                </a:lnTo>
                <a:lnTo>
                  <a:pt x="159726" y="224794"/>
                </a:lnTo>
                <a:lnTo>
                  <a:pt x="170172" y="223164"/>
                </a:lnTo>
                <a:lnTo>
                  <a:pt x="180946" y="221125"/>
                </a:lnTo>
                <a:lnTo>
                  <a:pt x="191939" y="218813"/>
                </a:lnTo>
                <a:lnTo>
                  <a:pt x="202125" y="217272"/>
                </a:lnTo>
                <a:lnTo>
                  <a:pt x="211773" y="216245"/>
                </a:lnTo>
                <a:lnTo>
                  <a:pt x="221062" y="215560"/>
                </a:lnTo>
                <a:lnTo>
                  <a:pt x="230113" y="216055"/>
                </a:lnTo>
                <a:lnTo>
                  <a:pt x="239004" y="217338"/>
                </a:lnTo>
                <a:lnTo>
                  <a:pt x="247789" y="219146"/>
                </a:lnTo>
                <a:lnTo>
                  <a:pt x="256503" y="221304"/>
                </a:lnTo>
                <a:lnTo>
                  <a:pt x="265170" y="223695"/>
                </a:lnTo>
                <a:lnTo>
                  <a:pt x="282420" y="228892"/>
                </a:lnTo>
                <a:lnTo>
                  <a:pt x="299612" y="234376"/>
                </a:lnTo>
                <a:lnTo>
                  <a:pt x="307244" y="237172"/>
                </a:lnTo>
                <a:lnTo>
                  <a:pt x="314238" y="239989"/>
                </a:lnTo>
                <a:lnTo>
                  <a:pt x="320805" y="242819"/>
                </a:lnTo>
                <a:lnTo>
                  <a:pt x="327088" y="246611"/>
                </a:lnTo>
                <a:lnTo>
                  <a:pt x="333181" y="251044"/>
                </a:lnTo>
                <a:lnTo>
                  <a:pt x="339149" y="255904"/>
                </a:lnTo>
                <a:lnTo>
                  <a:pt x="345032" y="261049"/>
                </a:lnTo>
                <a:lnTo>
                  <a:pt x="356650" y="271846"/>
                </a:lnTo>
                <a:lnTo>
                  <a:pt x="360509" y="277392"/>
                </a:lnTo>
                <a:lnTo>
                  <a:pt x="364798" y="288635"/>
                </a:lnTo>
                <a:lnTo>
                  <a:pt x="369244" y="299981"/>
                </a:lnTo>
                <a:lnTo>
                  <a:pt x="371764" y="305674"/>
                </a:lnTo>
                <a:lnTo>
                  <a:pt x="372490" y="311374"/>
                </a:lnTo>
                <a:lnTo>
                  <a:pt x="370758" y="322788"/>
                </a:lnTo>
                <a:lnTo>
                  <a:pt x="369353" y="334211"/>
                </a:lnTo>
                <a:lnTo>
                  <a:pt x="367777" y="345637"/>
                </a:lnTo>
                <a:lnTo>
                  <a:pt x="363900" y="357066"/>
                </a:lnTo>
                <a:lnTo>
                  <a:pt x="360580" y="361828"/>
                </a:lnTo>
                <a:lnTo>
                  <a:pt x="351812" y="369659"/>
                </a:lnTo>
                <a:lnTo>
                  <a:pt x="341565" y="378855"/>
                </a:lnTo>
                <a:lnTo>
                  <a:pt x="327626" y="392202"/>
                </a:lnTo>
                <a:lnTo>
                  <a:pt x="318751" y="399986"/>
                </a:lnTo>
                <a:lnTo>
                  <a:pt x="312384" y="404729"/>
                </a:lnTo>
                <a:lnTo>
                  <a:pt x="305282" y="409796"/>
                </a:lnTo>
                <a:lnTo>
                  <a:pt x="295784" y="415079"/>
                </a:lnTo>
                <a:lnTo>
                  <a:pt x="284690" y="420506"/>
                </a:lnTo>
                <a:lnTo>
                  <a:pt x="272531" y="426028"/>
                </a:lnTo>
                <a:lnTo>
                  <a:pt x="262521" y="429711"/>
                </a:lnTo>
                <a:lnTo>
                  <a:pt x="253942" y="432165"/>
                </a:lnTo>
                <a:lnTo>
                  <a:pt x="212833" y="440656"/>
                </a:lnTo>
                <a:lnTo>
                  <a:pt x="202719" y="442320"/>
                </a:lnTo>
                <a:lnTo>
                  <a:pt x="194072" y="443429"/>
                </a:lnTo>
                <a:lnTo>
                  <a:pt x="186402" y="444168"/>
                </a:lnTo>
                <a:lnTo>
                  <a:pt x="179383" y="444661"/>
                </a:lnTo>
                <a:lnTo>
                  <a:pt x="172800" y="444990"/>
                </a:lnTo>
                <a:lnTo>
                  <a:pt x="156972" y="445452"/>
                </a:lnTo>
                <a:lnTo>
                  <a:pt x="153096" y="445517"/>
                </a:lnTo>
                <a:lnTo>
                  <a:pt x="149560" y="444608"/>
                </a:lnTo>
                <a:lnTo>
                  <a:pt x="139079" y="438777"/>
                </a:lnTo>
                <a:lnTo>
                  <a:pt x="129542" y="433704"/>
                </a:lnTo>
                <a:lnTo>
                  <a:pt x="126237" y="431017"/>
                </a:lnTo>
                <a:lnTo>
                  <a:pt x="124034" y="428274"/>
                </a:lnTo>
                <a:lnTo>
                  <a:pt x="119627" y="419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5"/>
          <p:cNvSpPr/>
          <p:nvPr/>
        </p:nvSpPr>
        <p:spPr>
          <a:xfrm>
            <a:off x="6038739" y="1958163"/>
            <a:ext cx="143474" cy="133364"/>
          </a:xfrm>
          <a:custGeom>
            <a:avLst/>
            <a:gdLst/>
            <a:ahLst/>
            <a:cxnLst/>
            <a:rect l="0" t="0" r="0" b="0"/>
            <a:pathLst>
              <a:path w="143474" h="133364">
                <a:moveTo>
                  <a:pt x="42020" y="4939"/>
                </a:moveTo>
                <a:lnTo>
                  <a:pt x="37470" y="388"/>
                </a:lnTo>
                <a:lnTo>
                  <a:pt x="36129" y="0"/>
                </a:lnTo>
                <a:lnTo>
                  <a:pt x="35235" y="694"/>
                </a:lnTo>
                <a:lnTo>
                  <a:pt x="34639" y="2109"/>
                </a:lnTo>
                <a:lnTo>
                  <a:pt x="33977" y="6221"/>
                </a:lnTo>
                <a:lnTo>
                  <a:pt x="33801" y="8652"/>
                </a:lnTo>
                <a:lnTo>
                  <a:pt x="32731" y="11224"/>
                </a:lnTo>
                <a:lnTo>
                  <a:pt x="31065" y="13892"/>
                </a:lnTo>
                <a:lnTo>
                  <a:pt x="29002" y="16622"/>
                </a:lnTo>
                <a:lnTo>
                  <a:pt x="26674" y="21300"/>
                </a:lnTo>
                <a:lnTo>
                  <a:pt x="24169" y="27277"/>
                </a:lnTo>
                <a:lnTo>
                  <a:pt x="21547" y="34118"/>
                </a:lnTo>
                <a:lnTo>
                  <a:pt x="17894" y="42489"/>
                </a:lnTo>
                <a:lnTo>
                  <a:pt x="8755" y="61951"/>
                </a:lnTo>
                <a:lnTo>
                  <a:pt x="5556" y="70569"/>
                </a:lnTo>
                <a:lnTo>
                  <a:pt x="3423" y="78220"/>
                </a:lnTo>
                <a:lnTo>
                  <a:pt x="2002" y="85226"/>
                </a:lnTo>
                <a:lnTo>
                  <a:pt x="1053" y="91801"/>
                </a:lnTo>
                <a:lnTo>
                  <a:pt x="422" y="98089"/>
                </a:lnTo>
                <a:lnTo>
                  <a:pt x="0" y="104187"/>
                </a:lnTo>
                <a:lnTo>
                  <a:pt x="672" y="109204"/>
                </a:lnTo>
                <a:lnTo>
                  <a:pt x="2072" y="113502"/>
                </a:lnTo>
                <a:lnTo>
                  <a:pt x="3959" y="117319"/>
                </a:lnTo>
                <a:lnTo>
                  <a:pt x="6168" y="120817"/>
                </a:lnTo>
                <a:lnTo>
                  <a:pt x="8594" y="124101"/>
                </a:lnTo>
                <a:lnTo>
                  <a:pt x="11164" y="127243"/>
                </a:lnTo>
                <a:lnTo>
                  <a:pt x="14782" y="129337"/>
                </a:lnTo>
                <a:lnTo>
                  <a:pt x="19099" y="130734"/>
                </a:lnTo>
                <a:lnTo>
                  <a:pt x="23882" y="131665"/>
                </a:lnTo>
                <a:lnTo>
                  <a:pt x="28976" y="132285"/>
                </a:lnTo>
                <a:lnTo>
                  <a:pt x="34277" y="132699"/>
                </a:lnTo>
                <a:lnTo>
                  <a:pt x="44294" y="133159"/>
                </a:lnTo>
                <a:lnTo>
                  <a:pt x="51921" y="133363"/>
                </a:lnTo>
                <a:lnTo>
                  <a:pt x="57193" y="132465"/>
                </a:lnTo>
                <a:lnTo>
                  <a:pt x="63566" y="130914"/>
                </a:lnTo>
                <a:lnTo>
                  <a:pt x="70672" y="128927"/>
                </a:lnTo>
                <a:lnTo>
                  <a:pt x="77314" y="127603"/>
                </a:lnTo>
                <a:lnTo>
                  <a:pt x="83646" y="126720"/>
                </a:lnTo>
                <a:lnTo>
                  <a:pt x="89774" y="126131"/>
                </a:lnTo>
                <a:lnTo>
                  <a:pt x="96716" y="123834"/>
                </a:lnTo>
                <a:lnTo>
                  <a:pt x="104202" y="120397"/>
                </a:lnTo>
                <a:lnTo>
                  <a:pt x="112050" y="116201"/>
                </a:lnTo>
                <a:lnTo>
                  <a:pt x="118234" y="112451"/>
                </a:lnTo>
                <a:lnTo>
                  <a:pt x="123310" y="108999"/>
                </a:lnTo>
                <a:lnTo>
                  <a:pt x="127646" y="105745"/>
                </a:lnTo>
                <a:lnTo>
                  <a:pt x="130536" y="102623"/>
                </a:lnTo>
                <a:lnTo>
                  <a:pt x="132464" y="99589"/>
                </a:lnTo>
                <a:lnTo>
                  <a:pt x="133748" y="96614"/>
                </a:lnTo>
                <a:lnTo>
                  <a:pt x="137716" y="88229"/>
                </a:lnTo>
                <a:lnTo>
                  <a:pt x="140108" y="83325"/>
                </a:lnTo>
                <a:lnTo>
                  <a:pt x="141702" y="79104"/>
                </a:lnTo>
                <a:lnTo>
                  <a:pt x="142765" y="75338"/>
                </a:lnTo>
                <a:lnTo>
                  <a:pt x="143473" y="71874"/>
                </a:lnTo>
                <a:lnTo>
                  <a:pt x="142993" y="68612"/>
                </a:lnTo>
                <a:lnTo>
                  <a:pt x="141721" y="65485"/>
                </a:lnTo>
                <a:lnTo>
                  <a:pt x="139920" y="62448"/>
                </a:lnTo>
                <a:lnTo>
                  <a:pt x="137767" y="59471"/>
                </a:lnTo>
                <a:lnTo>
                  <a:pt x="135379" y="56534"/>
                </a:lnTo>
                <a:lnTo>
                  <a:pt x="132834" y="53623"/>
                </a:lnTo>
                <a:lnTo>
                  <a:pt x="128281" y="50730"/>
                </a:lnTo>
                <a:lnTo>
                  <a:pt x="122387" y="47849"/>
                </a:lnTo>
                <a:lnTo>
                  <a:pt x="115601" y="44976"/>
                </a:lnTo>
                <a:lnTo>
                  <a:pt x="110124" y="42108"/>
                </a:lnTo>
                <a:lnTo>
                  <a:pt x="105520" y="39243"/>
                </a:lnTo>
                <a:lnTo>
                  <a:pt x="101499" y="36381"/>
                </a:lnTo>
                <a:lnTo>
                  <a:pt x="96913" y="33520"/>
                </a:lnTo>
                <a:lnTo>
                  <a:pt x="91950" y="30661"/>
                </a:lnTo>
                <a:lnTo>
                  <a:pt x="86737" y="27802"/>
                </a:lnTo>
                <a:lnTo>
                  <a:pt x="81356" y="25896"/>
                </a:lnTo>
                <a:lnTo>
                  <a:pt x="75865" y="24625"/>
                </a:lnTo>
                <a:lnTo>
                  <a:pt x="70298" y="23778"/>
                </a:lnTo>
                <a:lnTo>
                  <a:pt x="64683" y="22261"/>
                </a:lnTo>
                <a:lnTo>
                  <a:pt x="59034" y="20297"/>
                </a:lnTo>
                <a:lnTo>
                  <a:pt x="53362" y="18035"/>
                </a:lnTo>
                <a:lnTo>
                  <a:pt x="47677" y="16527"/>
                </a:lnTo>
                <a:lnTo>
                  <a:pt x="41981" y="15522"/>
                </a:lnTo>
                <a:lnTo>
                  <a:pt x="7731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6"/>
          <p:cNvSpPr/>
          <p:nvPr/>
        </p:nvSpPr>
        <p:spPr>
          <a:xfrm>
            <a:off x="4546282" y="2794635"/>
            <a:ext cx="2383156" cy="1918974"/>
          </a:xfrm>
          <a:custGeom>
            <a:avLst/>
            <a:gdLst/>
            <a:ahLst/>
            <a:cxnLst/>
            <a:rect l="0" t="0" r="0" b="0"/>
            <a:pathLst>
              <a:path w="2383156" h="1918974">
                <a:moveTo>
                  <a:pt x="0" y="0"/>
                </a:moveTo>
                <a:lnTo>
                  <a:pt x="6844" y="18626"/>
                </a:lnTo>
                <a:lnTo>
                  <a:pt x="20151" y="41140"/>
                </a:lnTo>
                <a:lnTo>
                  <a:pt x="23244" y="54480"/>
                </a:lnTo>
                <a:lnTo>
                  <a:pt x="29780" y="113631"/>
                </a:lnTo>
                <a:lnTo>
                  <a:pt x="33399" y="167755"/>
                </a:lnTo>
                <a:lnTo>
                  <a:pt x="41023" y="481680"/>
                </a:lnTo>
                <a:lnTo>
                  <a:pt x="42755" y="772486"/>
                </a:lnTo>
                <a:lnTo>
                  <a:pt x="47895" y="826244"/>
                </a:lnTo>
                <a:lnTo>
                  <a:pt x="54624" y="882522"/>
                </a:lnTo>
                <a:lnTo>
                  <a:pt x="59365" y="946335"/>
                </a:lnTo>
                <a:lnTo>
                  <a:pt x="65426" y="1006200"/>
                </a:lnTo>
                <a:lnTo>
                  <a:pt x="67178" y="1059340"/>
                </a:lnTo>
                <a:lnTo>
                  <a:pt x="70497" y="1105183"/>
                </a:lnTo>
                <a:lnTo>
                  <a:pt x="75180" y="1160581"/>
                </a:lnTo>
                <a:lnTo>
                  <a:pt x="78181" y="1216854"/>
                </a:lnTo>
                <a:lnTo>
                  <a:pt x="85865" y="1340288"/>
                </a:lnTo>
                <a:lnTo>
                  <a:pt x="89628" y="1388826"/>
                </a:lnTo>
                <a:lnTo>
                  <a:pt x="93089" y="1424994"/>
                </a:lnTo>
                <a:lnTo>
                  <a:pt x="98523" y="1476293"/>
                </a:lnTo>
                <a:lnTo>
                  <a:pt x="100938" y="1514967"/>
                </a:lnTo>
                <a:lnTo>
                  <a:pt x="107091" y="1563271"/>
                </a:lnTo>
                <a:lnTo>
                  <a:pt x="114271" y="1612997"/>
                </a:lnTo>
                <a:lnTo>
                  <a:pt x="119266" y="1669079"/>
                </a:lnTo>
                <a:lnTo>
                  <a:pt x="123810" y="1720665"/>
                </a:lnTo>
                <a:lnTo>
                  <a:pt x="131723" y="1772206"/>
                </a:lnTo>
                <a:lnTo>
                  <a:pt x="142930" y="1808378"/>
                </a:lnTo>
                <a:lnTo>
                  <a:pt x="151776" y="1831327"/>
                </a:lnTo>
                <a:lnTo>
                  <a:pt x="152619" y="1835247"/>
                </a:lnTo>
                <a:lnTo>
                  <a:pt x="156096" y="1842143"/>
                </a:lnTo>
                <a:lnTo>
                  <a:pt x="170640" y="1858882"/>
                </a:lnTo>
                <a:lnTo>
                  <a:pt x="186344" y="1870415"/>
                </a:lnTo>
                <a:lnTo>
                  <a:pt x="203062" y="1879866"/>
                </a:lnTo>
                <a:lnTo>
                  <a:pt x="269617" y="1897014"/>
                </a:lnTo>
                <a:lnTo>
                  <a:pt x="335197" y="1908773"/>
                </a:lnTo>
                <a:lnTo>
                  <a:pt x="399988" y="1913826"/>
                </a:lnTo>
                <a:lnTo>
                  <a:pt x="456855" y="1917389"/>
                </a:lnTo>
                <a:lnTo>
                  <a:pt x="555154" y="1918973"/>
                </a:lnTo>
                <a:lnTo>
                  <a:pt x="623608" y="1917136"/>
                </a:lnTo>
                <a:lnTo>
                  <a:pt x="676256" y="1914098"/>
                </a:lnTo>
                <a:lnTo>
                  <a:pt x="772296" y="1912388"/>
                </a:lnTo>
                <a:lnTo>
                  <a:pt x="816318" y="1911987"/>
                </a:lnTo>
                <a:lnTo>
                  <a:pt x="1248856" y="1897444"/>
                </a:lnTo>
                <a:lnTo>
                  <a:pt x="2383155" y="1894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7"/>
          <p:cNvSpPr/>
          <p:nvPr/>
        </p:nvSpPr>
        <p:spPr>
          <a:xfrm>
            <a:off x="4657725" y="4277721"/>
            <a:ext cx="479951" cy="420009"/>
          </a:xfrm>
          <a:custGeom>
            <a:avLst/>
            <a:gdLst/>
            <a:ahLst/>
            <a:cxnLst/>
            <a:rect l="0" t="0" r="0" b="0"/>
            <a:pathLst>
              <a:path w="479951" h="420009">
                <a:moveTo>
                  <a:pt x="0" y="42819"/>
                </a:moveTo>
                <a:lnTo>
                  <a:pt x="4550" y="47369"/>
                </a:lnTo>
                <a:lnTo>
                  <a:pt x="6843" y="48710"/>
                </a:lnTo>
                <a:lnTo>
                  <a:pt x="11931" y="50200"/>
                </a:lnTo>
                <a:lnTo>
                  <a:pt x="24701" y="51038"/>
                </a:lnTo>
                <a:lnTo>
                  <a:pt x="45101" y="51287"/>
                </a:lnTo>
                <a:lnTo>
                  <a:pt x="55785" y="50369"/>
                </a:lnTo>
                <a:lnTo>
                  <a:pt x="68622" y="48805"/>
                </a:lnTo>
                <a:lnTo>
                  <a:pt x="82895" y="46809"/>
                </a:lnTo>
                <a:lnTo>
                  <a:pt x="94316" y="44527"/>
                </a:lnTo>
                <a:lnTo>
                  <a:pt x="103835" y="42052"/>
                </a:lnTo>
                <a:lnTo>
                  <a:pt x="112086" y="39450"/>
                </a:lnTo>
                <a:lnTo>
                  <a:pt x="122349" y="37715"/>
                </a:lnTo>
                <a:lnTo>
                  <a:pt x="133953" y="36559"/>
                </a:lnTo>
                <a:lnTo>
                  <a:pt x="156689" y="35274"/>
                </a:lnTo>
                <a:lnTo>
                  <a:pt x="173145" y="34703"/>
                </a:lnTo>
                <a:lnTo>
                  <a:pt x="186808" y="31909"/>
                </a:lnTo>
                <a:lnTo>
                  <a:pt x="193119" y="29831"/>
                </a:lnTo>
                <a:lnTo>
                  <a:pt x="207803" y="27492"/>
                </a:lnTo>
                <a:lnTo>
                  <a:pt x="228070" y="24981"/>
                </a:lnTo>
                <a:lnTo>
                  <a:pt x="252059" y="22354"/>
                </a:lnTo>
                <a:lnTo>
                  <a:pt x="269957" y="19651"/>
                </a:lnTo>
                <a:lnTo>
                  <a:pt x="283793" y="16896"/>
                </a:lnTo>
                <a:lnTo>
                  <a:pt x="328790" y="5631"/>
                </a:lnTo>
                <a:lnTo>
                  <a:pt x="340161" y="3739"/>
                </a:lnTo>
                <a:lnTo>
                  <a:pt x="351551" y="2478"/>
                </a:lnTo>
                <a:lnTo>
                  <a:pt x="362954" y="1637"/>
                </a:lnTo>
                <a:lnTo>
                  <a:pt x="374367" y="1077"/>
                </a:lnTo>
                <a:lnTo>
                  <a:pt x="397207" y="455"/>
                </a:lnTo>
                <a:lnTo>
                  <a:pt x="449291" y="0"/>
                </a:lnTo>
                <a:lnTo>
                  <a:pt x="454785" y="937"/>
                </a:lnTo>
                <a:lnTo>
                  <a:pt x="469100" y="7341"/>
                </a:lnTo>
                <a:lnTo>
                  <a:pt x="469895" y="8689"/>
                </a:lnTo>
                <a:lnTo>
                  <a:pt x="473713" y="20237"/>
                </a:lnTo>
                <a:lnTo>
                  <a:pt x="475828" y="24907"/>
                </a:lnTo>
                <a:lnTo>
                  <a:pt x="478179" y="37715"/>
                </a:lnTo>
                <a:lnTo>
                  <a:pt x="478806" y="45131"/>
                </a:lnTo>
                <a:lnTo>
                  <a:pt x="479224" y="55790"/>
                </a:lnTo>
                <a:lnTo>
                  <a:pt x="479895" y="103801"/>
                </a:lnTo>
                <a:lnTo>
                  <a:pt x="479950" y="112049"/>
                </a:lnTo>
                <a:lnTo>
                  <a:pt x="479033" y="119452"/>
                </a:lnTo>
                <a:lnTo>
                  <a:pt x="477471" y="126293"/>
                </a:lnTo>
                <a:lnTo>
                  <a:pt x="475476" y="132758"/>
                </a:lnTo>
                <a:lnTo>
                  <a:pt x="473194" y="145640"/>
                </a:lnTo>
                <a:lnTo>
                  <a:pt x="468119" y="182815"/>
                </a:lnTo>
                <a:lnTo>
                  <a:pt x="466383" y="198062"/>
                </a:lnTo>
                <a:lnTo>
                  <a:pt x="465227" y="210131"/>
                </a:lnTo>
                <a:lnTo>
                  <a:pt x="464456" y="220083"/>
                </a:lnTo>
                <a:lnTo>
                  <a:pt x="462990" y="232432"/>
                </a:lnTo>
                <a:lnTo>
                  <a:pt x="458820" y="261394"/>
                </a:lnTo>
                <a:lnTo>
                  <a:pt x="457327" y="278071"/>
                </a:lnTo>
                <a:lnTo>
                  <a:pt x="456332" y="295856"/>
                </a:lnTo>
                <a:lnTo>
                  <a:pt x="454932" y="340043"/>
                </a:lnTo>
                <a:lnTo>
                  <a:pt x="454394" y="375394"/>
                </a:lnTo>
                <a:lnTo>
                  <a:pt x="454376" y="378836"/>
                </a:lnTo>
                <a:lnTo>
                  <a:pt x="453413" y="382083"/>
                </a:lnTo>
                <a:lnTo>
                  <a:pt x="446964" y="392495"/>
                </a:lnTo>
                <a:lnTo>
                  <a:pt x="446301" y="396033"/>
                </a:lnTo>
                <a:lnTo>
                  <a:pt x="445927" y="405920"/>
                </a:lnTo>
                <a:lnTo>
                  <a:pt x="445770" y="42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8"/>
          <p:cNvSpPr/>
          <p:nvPr/>
        </p:nvSpPr>
        <p:spPr>
          <a:xfrm>
            <a:off x="4709159" y="3137535"/>
            <a:ext cx="1954532" cy="1474470"/>
          </a:xfrm>
          <a:custGeom>
            <a:avLst/>
            <a:gdLst/>
            <a:ahLst/>
            <a:cxnLst/>
            <a:rect l="0" t="0" r="0" b="0"/>
            <a:pathLst>
              <a:path w="1954532" h="1474470">
                <a:moveTo>
                  <a:pt x="0" y="1474469"/>
                </a:moveTo>
                <a:lnTo>
                  <a:pt x="31131" y="1453022"/>
                </a:lnTo>
                <a:lnTo>
                  <a:pt x="45525" y="1449065"/>
                </a:lnTo>
                <a:lnTo>
                  <a:pt x="96617" y="1417095"/>
                </a:lnTo>
                <a:lnTo>
                  <a:pt x="205578" y="1332142"/>
                </a:lnTo>
                <a:lnTo>
                  <a:pt x="276667" y="1280693"/>
                </a:lnTo>
                <a:lnTo>
                  <a:pt x="328865" y="1239907"/>
                </a:lnTo>
                <a:lnTo>
                  <a:pt x="376471" y="1199741"/>
                </a:lnTo>
                <a:lnTo>
                  <a:pt x="403647" y="1175264"/>
                </a:lnTo>
                <a:lnTo>
                  <a:pt x="442074" y="1147903"/>
                </a:lnTo>
                <a:lnTo>
                  <a:pt x="514948" y="1085715"/>
                </a:lnTo>
                <a:lnTo>
                  <a:pt x="586918" y="1026649"/>
                </a:lnTo>
                <a:lnTo>
                  <a:pt x="639251" y="980891"/>
                </a:lnTo>
                <a:lnTo>
                  <a:pt x="757714" y="884716"/>
                </a:lnTo>
                <a:lnTo>
                  <a:pt x="802534" y="845962"/>
                </a:lnTo>
                <a:lnTo>
                  <a:pt x="840870" y="810958"/>
                </a:lnTo>
                <a:lnTo>
                  <a:pt x="878545" y="776668"/>
                </a:lnTo>
                <a:lnTo>
                  <a:pt x="948544" y="717380"/>
                </a:lnTo>
                <a:lnTo>
                  <a:pt x="985138" y="683960"/>
                </a:lnTo>
                <a:lnTo>
                  <a:pt x="1037066" y="642921"/>
                </a:lnTo>
                <a:lnTo>
                  <a:pt x="1088647" y="606632"/>
                </a:lnTo>
                <a:lnTo>
                  <a:pt x="1333665" y="423005"/>
                </a:lnTo>
                <a:lnTo>
                  <a:pt x="1529948" y="283158"/>
                </a:lnTo>
                <a:lnTo>
                  <a:pt x="1581042" y="246815"/>
                </a:lnTo>
                <a:lnTo>
                  <a:pt x="1622801" y="221138"/>
                </a:lnTo>
                <a:lnTo>
                  <a:pt x="1696644" y="176965"/>
                </a:lnTo>
                <a:lnTo>
                  <a:pt x="1751543" y="141334"/>
                </a:lnTo>
                <a:lnTo>
                  <a:pt x="1823795" y="94476"/>
                </a:lnTo>
                <a:lnTo>
                  <a:pt x="1888972" y="48436"/>
                </a:lnTo>
                <a:lnTo>
                  <a:pt x="1939356" y="15176"/>
                </a:lnTo>
                <a:lnTo>
                  <a:pt x="19545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9"/>
          <p:cNvSpPr/>
          <p:nvPr/>
        </p:nvSpPr>
        <p:spPr>
          <a:xfrm>
            <a:off x="5026342" y="3446145"/>
            <a:ext cx="162879" cy="93962"/>
          </a:xfrm>
          <a:custGeom>
            <a:avLst/>
            <a:gdLst/>
            <a:ahLst/>
            <a:cxnLst/>
            <a:rect l="0" t="0" r="0" b="0"/>
            <a:pathLst>
              <a:path w="162879" h="93962">
                <a:moveTo>
                  <a:pt x="0" y="0"/>
                </a:moveTo>
                <a:lnTo>
                  <a:pt x="0" y="19312"/>
                </a:lnTo>
                <a:lnTo>
                  <a:pt x="953" y="28115"/>
                </a:lnTo>
                <a:lnTo>
                  <a:pt x="4551" y="55675"/>
                </a:lnTo>
                <a:lnTo>
                  <a:pt x="6844" y="66644"/>
                </a:lnTo>
                <a:lnTo>
                  <a:pt x="9325" y="74909"/>
                </a:lnTo>
                <a:lnTo>
                  <a:pt x="15601" y="90467"/>
                </a:lnTo>
                <a:lnTo>
                  <a:pt x="18020" y="91744"/>
                </a:lnTo>
                <a:lnTo>
                  <a:pt x="21539" y="92595"/>
                </a:lnTo>
                <a:lnTo>
                  <a:pt x="25789" y="93162"/>
                </a:lnTo>
                <a:lnTo>
                  <a:pt x="29575" y="93541"/>
                </a:lnTo>
                <a:lnTo>
                  <a:pt x="33052" y="93793"/>
                </a:lnTo>
                <a:lnTo>
                  <a:pt x="36322" y="93961"/>
                </a:lnTo>
                <a:lnTo>
                  <a:pt x="48980" y="91216"/>
                </a:lnTo>
                <a:lnTo>
                  <a:pt x="67896" y="86528"/>
                </a:lnTo>
                <a:lnTo>
                  <a:pt x="162878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0"/>
          <p:cNvSpPr/>
          <p:nvPr/>
        </p:nvSpPr>
        <p:spPr>
          <a:xfrm>
            <a:off x="5147548" y="3429000"/>
            <a:ext cx="93107" cy="274321"/>
          </a:xfrm>
          <a:custGeom>
            <a:avLst/>
            <a:gdLst/>
            <a:ahLst/>
            <a:cxnLst/>
            <a:rect l="0" t="0" r="0" b="0"/>
            <a:pathLst>
              <a:path w="93107" h="274321">
                <a:moveTo>
                  <a:pt x="7381" y="0"/>
                </a:moveTo>
                <a:lnTo>
                  <a:pt x="2831" y="9101"/>
                </a:lnTo>
                <a:lnTo>
                  <a:pt x="596" y="16110"/>
                </a:lnTo>
                <a:lnTo>
                  <a:pt x="0" y="19312"/>
                </a:lnTo>
                <a:lnTo>
                  <a:pt x="556" y="25257"/>
                </a:lnTo>
                <a:lnTo>
                  <a:pt x="1879" y="33030"/>
                </a:lnTo>
                <a:lnTo>
                  <a:pt x="3713" y="42023"/>
                </a:lnTo>
                <a:lnTo>
                  <a:pt x="5888" y="48970"/>
                </a:lnTo>
                <a:lnTo>
                  <a:pt x="8291" y="54554"/>
                </a:lnTo>
                <a:lnTo>
                  <a:pt x="13500" y="64251"/>
                </a:lnTo>
                <a:lnTo>
                  <a:pt x="18991" y="74911"/>
                </a:lnTo>
                <a:lnTo>
                  <a:pt x="22741" y="83278"/>
                </a:lnTo>
                <a:lnTo>
                  <a:pt x="31988" y="105275"/>
                </a:lnTo>
                <a:lnTo>
                  <a:pt x="35216" y="114951"/>
                </a:lnTo>
                <a:lnTo>
                  <a:pt x="37368" y="123306"/>
                </a:lnTo>
                <a:lnTo>
                  <a:pt x="38802" y="130781"/>
                </a:lnTo>
                <a:lnTo>
                  <a:pt x="41664" y="141480"/>
                </a:lnTo>
                <a:lnTo>
                  <a:pt x="53840" y="181937"/>
                </a:lnTo>
                <a:lnTo>
                  <a:pt x="60732" y="206908"/>
                </a:lnTo>
                <a:lnTo>
                  <a:pt x="62952" y="216044"/>
                </a:lnTo>
                <a:lnTo>
                  <a:pt x="64431" y="223087"/>
                </a:lnTo>
                <a:lnTo>
                  <a:pt x="65417" y="228734"/>
                </a:lnTo>
                <a:lnTo>
                  <a:pt x="67027" y="234405"/>
                </a:lnTo>
                <a:lnTo>
                  <a:pt x="69052" y="240089"/>
                </a:lnTo>
                <a:lnTo>
                  <a:pt x="71355" y="245784"/>
                </a:lnTo>
                <a:lnTo>
                  <a:pt x="74796" y="251486"/>
                </a:lnTo>
                <a:lnTo>
                  <a:pt x="78994" y="257192"/>
                </a:lnTo>
                <a:lnTo>
                  <a:pt x="93106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1"/>
          <p:cNvSpPr/>
          <p:nvPr/>
        </p:nvSpPr>
        <p:spPr>
          <a:xfrm>
            <a:off x="5311497" y="3372625"/>
            <a:ext cx="254375" cy="286117"/>
          </a:xfrm>
          <a:custGeom>
            <a:avLst/>
            <a:gdLst/>
            <a:ahLst/>
            <a:cxnLst/>
            <a:rect l="0" t="0" r="0" b="0"/>
            <a:pathLst>
              <a:path w="254375" h="286117">
                <a:moveTo>
                  <a:pt x="117753" y="4940"/>
                </a:moveTo>
                <a:lnTo>
                  <a:pt x="113202" y="389"/>
                </a:lnTo>
                <a:lnTo>
                  <a:pt x="111861" y="0"/>
                </a:lnTo>
                <a:lnTo>
                  <a:pt x="110967" y="695"/>
                </a:lnTo>
                <a:lnTo>
                  <a:pt x="110372" y="2110"/>
                </a:lnTo>
                <a:lnTo>
                  <a:pt x="107117" y="4958"/>
                </a:lnTo>
                <a:lnTo>
                  <a:pt x="102090" y="8762"/>
                </a:lnTo>
                <a:lnTo>
                  <a:pt x="95881" y="13203"/>
                </a:lnTo>
                <a:lnTo>
                  <a:pt x="89836" y="17116"/>
                </a:lnTo>
                <a:lnTo>
                  <a:pt x="83902" y="20677"/>
                </a:lnTo>
                <a:lnTo>
                  <a:pt x="78040" y="24004"/>
                </a:lnTo>
                <a:lnTo>
                  <a:pt x="68418" y="28127"/>
                </a:lnTo>
                <a:lnTo>
                  <a:pt x="56288" y="32780"/>
                </a:lnTo>
                <a:lnTo>
                  <a:pt x="42486" y="37788"/>
                </a:lnTo>
                <a:lnTo>
                  <a:pt x="32332" y="41126"/>
                </a:lnTo>
                <a:lnTo>
                  <a:pt x="24611" y="43351"/>
                </a:lnTo>
                <a:lnTo>
                  <a:pt x="18510" y="44835"/>
                </a:lnTo>
                <a:lnTo>
                  <a:pt x="13491" y="46777"/>
                </a:lnTo>
                <a:lnTo>
                  <a:pt x="9192" y="49023"/>
                </a:lnTo>
                <a:lnTo>
                  <a:pt x="0" y="54923"/>
                </a:lnTo>
                <a:lnTo>
                  <a:pt x="199" y="57312"/>
                </a:lnTo>
                <a:lnTo>
                  <a:pt x="2959" y="65046"/>
                </a:lnTo>
                <a:lnTo>
                  <a:pt x="7361" y="77374"/>
                </a:lnTo>
                <a:lnTo>
                  <a:pt x="9868" y="84662"/>
                </a:lnTo>
                <a:lnTo>
                  <a:pt x="12492" y="93330"/>
                </a:lnTo>
                <a:lnTo>
                  <a:pt x="17947" y="113121"/>
                </a:lnTo>
                <a:lnTo>
                  <a:pt x="21688" y="121829"/>
                </a:lnTo>
                <a:lnTo>
                  <a:pt x="26087" y="129538"/>
                </a:lnTo>
                <a:lnTo>
                  <a:pt x="30925" y="136583"/>
                </a:lnTo>
                <a:lnTo>
                  <a:pt x="38840" y="144410"/>
                </a:lnTo>
                <a:lnTo>
                  <a:pt x="45533" y="147889"/>
                </a:lnTo>
                <a:lnTo>
                  <a:pt x="51683" y="149435"/>
                </a:lnTo>
                <a:lnTo>
                  <a:pt x="55608" y="147943"/>
                </a:lnTo>
                <a:lnTo>
                  <a:pt x="60130" y="145042"/>
                </a:lnTo>
                <a:lnTo>
                  <a:pt x="65050" y="141204"/>
                </a:lnTo>
                <a:lnTo>
                  <a:pt x="70235" y="137692"/>
                </a:lnTo>
                <a:lnTo>
                  <a:pt x="75597" y="134399"/>
                </a:lnTo>
                <a:lnTo>
                  <a:pt x="81076" y="131251"/>
                </a:lnTo>
                <a:lnTo>
                  <a:pt x="87587" y="128200"/>
                </a:lnTo>
                <a:lnTo>
                  <a:pt x="94785" y="125213"/>
                </a:lnTo>
                <a:lnTo>
                  <a:pt x="102440" y="122269"/>
                </a:lnTo>
                <a:lnTo>
                  <a:pt x="109450" y="119354"/>
                </a:lnTo>
                <a:lnTo>
                  <a:pt x="116027" y="116459"/>
                </a:lnTo>
                <a:lnTo>
                  <a:pt x="122317" y="113576"/>
                </a:lnTo>
                <a:lnTo>
                  <a:pt x="128416" y="111654"/>
                </a:lnTo>
                <a:lnTo>
                  <a:pt x="134386" y="110372"/>
                </a:lnTo>
                <a:lnTo>
                  <a:pt x="140272" y="109518"/>
                </a:lnTo>
                <a:lnTo>
                  <a:pt x="146100" y="108949"/>
                </a:lnTo>
                <a:lnTo>
                  <a:pt x="151891" y="108569"/>
                </a:lnTo>
                <a:lnTo>
                  <a:pt x="157657" y="108316"/>
                </a:lnTo>
                <a:lnTo>
                  <a:pt x="169142" y="108035"/>
                </a:lnTo>
                <a:lnTo>
                  <a:pt x="196590" y="107854"/>
                </a:lnTo>
                <a:lnTo>
                  <a:pt x="202696" y="108792"/>
                </a:lnTo>
                <a:lnTo>
                  <a:pt x="207719" y="110369"/>
                </a:lnTo>
                <a:lnTo>
                  <a:pt x="216793" y="114662"/>
                </a:lnTo>
                <a:lnTo>
                  <a:pt x="227175" y="119745"/>
                </a:lnTo>
                <a:lnTo>
                  <a:pt x="231658" y="123387"/>
                </a:lnTo>
                <a:lnTo>
                  <a:pt x="235600" y="127719"/>
                </a:lnTo>
                <a:lnTo>
                  <a:pt x="239180" y="132513"/>
                </a:lnTo>
                <a:lnTo>
                  <a:pt x="245698" y="140379"/>
                </a:lnTo>
                <a:lnTo>
                  <a:pt x="248769" y="143810"/>
                </a:lnTo>
                <a:lnTo>
                  <a:pt x="250817" y="148955"/>
                </a:lnTo>
                <a:lnTo>
                  <a:pt x="252182" y="155242"/>
                </a:lnTo>
                <a:lnTo>
                  <a:pt x="253093" y="162291"/>
                </a:lnTo>
                <a:lnTo>
                  <a:pt x="253699" y="168896"/>
                </a:lnTo>
                <a:lnTo>
                  <a:pt x="254103" y="175204"/>
                </a:lnTo>
                <a:lnTo>
                  <a:pt x="254374" y="181314"/>
                </a:lnTo>
                <a:lnTo>
                  <a:pt x="253601" y="187292"/>
                </a:lnTo>
                <a:lnTo>
                  <a:pt x="252133" y="193183"/>
                </a:lnTo>
                <a:lnTo>
                  <a:pt x="250202" y="199015"/>
                </a:lnTo>
                <a:lnTo>
                  <a:pt x="247010" y="204808"/>
                </a:lnTo>
                <a:lnTo>
                  <a:pt x="242977" y="210576"/>
                </a:lnTo>
                <a:lnTo>
                  <a:pt x="238383" y="216325"/>
                </a:lnTo>
                <a:lnTo>
                  <a:pt x="233415" y="223016"/>
                </a:lnTo>
                <a:lnTo>
                  <a:pt x="222815" y="238070"/>
                </a:lnTo>
                <a:lnTo>
                  <a:pt x="217322" y="244180"/>
                </a:lnTo>
                <a:lnTo>
                  <a:pt x="211755" y="249206"/>
                </a:lnTo>
                <a:lnTo>
                  <a:pt x="206138" y="253509"/>
                </a:lnTo>
                <a:lnTo>
                  <a:pt x="200489" y="257330"/>
                </a:lnTo>
                <a:lnTo>
                  <a:pt x="194818" y="260830"/>
                </a:lnTo>
                <a:lnTo>
                  <a:pt x="189132" y="264116"/>
                </a:lnTo>
                <a:lnTo>
                  <a:pt x="177734" y="270306"/>
                </a:lnTo>
                <a:lnTo>
                  <a:pt x="172027" y="273291"/>
                </a:lnTo>
                <a:lnTo>
                  <a:pt x="167271" y="276233"/>
                </a:lnTo>
                <a:lnTo>
                  <a:pt x="159446" y="282042"/>
                </a:lnTo>
                <a:lnTo>
                  <a:pt x="155073" y="283972"/>
                </a:lnTo>
                <a:lnTo>
                  <a:pt x="150253" y="285259"/>
                </a:lnTo>
                <a:lnTo>
                  <a:pt x="145135" y="286116"/>
                </a:lnTo>
                <a:lnTo>
                  <a:pt x="138864" y="285736"/>
                </a:lnTo>
                <a:lnTo>
                  <a:pt x="131827" y="284530"/>
                </a:lnTo>
                <a:lnTo>
                  <a:pt x="124278" y="282773"/>
                </a:lnTo>
                <a:lnTo>
                  <a:pt x="118293" y="281602"/>
                </a:lnTo>
                <a:lnTo>
                  <a:pt x="113350" y="280821"/>
                </a:lnTo>
                <a:lnTo>
                  <a:pt x="100607" y="2792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2"/>
          <p:cNvSpPr/>
          <p:nvPr/>
        </p:nvSpPr>
        <p:spPr>
          <a:xfrm>
            <a:off x="5094922" y="3523297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13653" y="25718"/>
                </a:lnTo>
                <a:lnTo>
                  <a:pt x="18627" y="24765"/>
                </a:lnTo>
                <a:lnTo>
                  <a:pt x="22895" y="23178"/>
                </a:lnTo>
                <a:lnTo>
                  <a:pt x="26694" y="21167"/>
                </a:lnTo>
                <a:lnTo>
                  <a:pt x="30179" y="19826"/>
                </a:lnTo>
                <a:lnTo>
                  <a:pt x="33454" y="18932"/>
                </a:lnTo>
                <a:lnTo>
                  <a:pt x="36590" y="18337"/>
                </a:lnTo>
                <a:lnTo>
                  <a:pt x="40586" y="16987"/>
                </a:lnTo>
                <a:lnTo>
                  <a:pt x="45155" y="15135"/>
                </a:lnTo>
                <a:lnTo>
                  <a:pt x="50106" y="12947"/>
                </a:lnTo>
                <a:lnTo>
                  <a:pt x="55312" y="11489"/>
                </a:lnTo>
                <a:lnTo>
                  <a:pt x="60686" y="10517"/>
                </a:lnTo>
                <a:lnTo>
                  <a:pt x="66176" y="9869"/>
                </a:lnTo>
                <a:lnTo>
                  <a:pt x="70787" y="9436"/>
                </a:lnTo>
                <a:lnTo>
                  <a:pt x="74813" y="9149"/>
                </a:lnTo>
                <a:lnTo>
                  <a:pt x="78451" y="8957"/>
                </a:lnTo>
                <a:lnTo>
                  <a:pt x="84686" y="7876"/>
                </a:lnTo>
                <a:lnTo>
                  <a:pt x="92652" y="6203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3"/>
          <p:cNvSpPr/>
          <p:nvPr/>
        </p:nvSpPr>
        <p:spPr>
          <a:xfrm>
            <a:off x="5887226" y="3900487"/>
            <a:ext cx="210679" cy="93717"/>
          </a:xfrm>
          <a:custGeom>
            <a:avLst/>
            <a:gdLst/>
            <a:ahLst/>
            <a:cxnLst/>
            <a:rect l="0" t="0" r="0" b="0"/>
            <a:pathLst>
              <a:path w="210679" h="93717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052" y="6844"/>
                </a:lnTo>
                <a:lnTo>
                  <a:pt x="3681" y="9325"/>
                </a:lnTo>
                <a:lnTo>
                  <a:pt x="4100" y="11932"/>
                </a:lnTo>
                <a:lnTo>
                  <a:pt x="4380" y="14622"/>
                </a:lnTo>
                <a:lnTo>
                  <a:pt x="4566" y="17368"/>
                </a:lnTo>
                <a:lnTo>
                  <a:pt x="4690" y="20151"/>
                </a:lnTo>
                <a:lnTo>
                  <a:pt x="5725" y="24864"/>
                </a:lnTo>
                <a:lnTo>
                  <a:pt x="7368" y="30864"/>
                </a:lnTo>
                <a:lnTo>
                  <a:pt x="9416" y="37721"/>
                </a:lnTo>
                <a:lnTo>
                  <a:pt x="12686" y="45150"/>
                </a:lnTo>
                <a:lnTo>
                  <a:pt x="16771" y="52960"/>
                </a:lnTo>
                <a:lnTo>
                  <a:pt x="21399" y="61024"/>
                </a:lnTo>
                <a:lnTo>
                  <a:pt x="25437" y="67353"/>
                </a:lnTo>
                <a:lnTo>
                  <a:pt x="29082" y="72524"/>
                </a:lnTo>
                <a:lnTo>
                  <a:pt x="32464" y="76925"/>
                </a:lnTo>
                <a:lnTo>
                  <a:pt x="35672" y="80811"/>
                </a:lnTo>
                <a:lnTo>
                  <a:pt x="38762" y="84354"/>
                </a:lnTo>
                <a:lnTo>
                  <a:pt x="41775" y="87669"/>
                </a:lnTo>
                <a:lnTo>
                  <a:pt x="44737" y="89878"/>
                </a:lnTo>
                <a:lnTo>
                  <a:pt x="50566" y="92334"/>
                </a:lnTo>
                <a:lnTo>
                  <a:pt x="54407" y="92988"/>
                </a:lnTo>
                <a:lnTo>
                  <a:pt x="58873" y="93425"/>
                </a:lnTo>
                <a:lnTo>
                  <a:pt x="63754" y="93716"/>
                </a:lnTo>
                <a:lnTo>
                  <a:pt x="67962" y="92957"/>
                </a:lnTo>
                <a:lnTo>
                  <a:pt x="71719" y="91499"/>
                </a:lnTo>
                <a:lnTo>
                  <a:pt x="75177" y="89574"/>
                </a:lnTo>
                <a:lnTo>
                  <a:pt x="78434" y="87339"/>
                </a:lnTo>
                <a:lnTo>
                  <a:pt x="81558" y="84896"/>
                </a:lnTo>
                <a:lnTo>
                  <a:pt x="84593" y="82315"/>
                </a:lnTo>
                <a:lnTo>
                  <a:pt x="88522" y="79642"/>
                </a:lnTo>
                <a:lnTo>
                  <a:pt x="93046" y="76907"/>
                </a:lnTo>
                <a:lnTo>
                  <a:pt x="97967" y="74132"/>
                </a:lnTo>
                <a:lnTo>
                  <a:pt x="137226" y="51050"/>
                </a:lnTo>
                <a:lnTo>
                  <a:pt x="152951" y="42374"/>
                </a:lnTo>
                <a:lnTo>
                  <a:pt x="162668" y="35870"/>
                </a:lnTo>
                <a:lnTo>
                  <a:pt x="173909" y="27723"/>
                </a:lnTo>
                <a:lnTo>
                  <a:pt x="2106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4"/>
          <p:cNvSpPr/>
          <p:nvPr/>
        </p:nvSpPr>
        <p:spPr>
          <a:xfrm>
            <a:off x="6020752" y="3857625"/>
            <a:ext cx="154306" cy="291466"/>
          </a:xfrm>
          <a:custGeom>
            <a:avLst/>
            <a:gdLst/>
            <a:ahLst/>
            <a:cxnLst/>
            <a:rect l="0" t="0" r="0" b="0"/>
            <a:pathLst>
              <a:path w="154306" h="291466">
                <a:moveTo>
                  <a:pt x="0" y="0"/>
                </a:moveTo>
                <a:lnTo>
                  <a:pt x="9102" y="13652"/>
                </a:lnTo>
                <a:lnTo>
                  <a:pt x="12735" y="18626"/>
                </a:lnTo>
                <a:lnTo>
                  <a:pt x="16110" y="22895"/>
                </a:lnTo>
                <a:lnTo>
                  <a:pt x="19313" y="26693"/>
                </a:lnTo>
                <a:lnTo>
                  <a:pt x="25258" y="35893"/>
                </a:lnTo>
                <a:lnTo>
                  <a:pt x="42023" y="63894"/>
                </a:lnTo>
                <a:lnTo>
                  <a:pt x="48970" y="76886"/>
                </a:lnTo>
                <a:lnTo>
                  <a:pt x="54555" y="88405"/>
                </a:lnTo>
                <a:lnTo>
                  <a:pt x="116595" y="230599"/>
                </a:lnTo>
                <a:lnTo>
                  <a:pt x="121545" y="240410"/>
                </a:lnTo>
                <a:lnTo>
                  <a:pt x="125798" y="247903"/>
                </a:lnTo>
                <a:lnTo>
                  <a:pt x="129585" y="253851"/>
                </a:lnTo>
                <a:lnTo>
                  <a:pt x="132110" y="259721"/>
                </a:lnTo>
                <a:lnTo>
                  <a:pt x="133794" y="265540"/>
                </a:lnTo>
                <a:lnTo>
                  <a:pt x="134916" y="271324"/>
                </a:lnTo>
                <a:lnTo>
                  <a:pt x="136616" y="275180"/>
                </a:lnTo>
                <a:lnTo>
                  <a:pt x="138703" y="277751"/>
                </a:lnTo>
                <a:lnTo>
                  <a:pt x="141046" y="279465"/>
                </a:lnTo>
                <a:lnTo>
                  <a:pt x="143561" y="281560"/>
                </a:lnTo>
                <a:lnTo>
                  <a:pt x="146190" y="283909"/>
                </a:lnTo>
                <a:lnTo>
                  <a:pt x="15430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5"/>
          <p:cNvSpPr/>
          <p:nvPr/>
        </p:nvSpPr>
        <p:spPr>
          <a:xfrm>
            <a:off x="6200830" y="3780472"/>
            <a:ext cx="235743" cy="257027"/>
          </a:xfrm>
          <a:custGeom>
            <a:avLst/>
            <a:gdLst/>
            <a:ahLst/>
            <a:cxnLst/>
            <a:rect l="0" t="0" r="0" b="0"/>
            <a:pathLst>
              <a:path w="235743" h="257027">
                <a:moveTo>
                  <a:pt x="137104" y="0"/>
                </a:moveTo>
                <a:lnTo>
                  <a:pt x="123452" y="0"/>
                </a:lnTo>
                <a:lnTo>
                  <a:pt x="117525" y="1905"/>
                </a:lnTo>
                <a:lnTo>
                  <a:pt x="111669" y="5080"/>
                </a:lnTo>
                <a:lnTo>
                  <a:pt x="105860" y="9102"/>
                </a:lnTo>
                <a:lnTo>
                  <a:pt x="86706" y="21190"/>
                </a:lnTo>
                <a:lnTo>
                  <a:pt x="74930" y="28414"/>
                </a:lnTo>
                <a:lnTo>
                  <a:pt x="63270" y="35135"/>
                </a:lnTo>
                <a:lnTo>
                  <a:pt x="40154" y="47683"/>
                </a:lnTo>
                <a:lnTo>
                  <a:pt x="31514" y="52744"/>
                </a:lnTo>
                <a:lnTo>
                  <a:pt x="24801" y="57070"/>
                </a:lnTo>
                <a:lnTo>
                  <a:pt x="19373" y="60907"/>
                </a:lnTo>
                <a:lnTo>
                  <a:pt x="14802" y="64417"/>
                </a:lnTo>
                <a:lnTo>
                  <a:pt x="10802" y="67710"/>
                </a:lnTo>
                <a:lnTo>
                  <a:pt x="2089" y="75287"/>
                </a:lnTo>
                <a:lnTo>
                  <a:pt x="898" y="81403"/>
                </a:lnTo>
                <a:lnTo>
                  <a:pt x="580" y="85702"/>
                </a:lnTo>
                <a:lnTo>
                  <a:pt x="227" y="93017"/>
                </a:lnTo>
                <a:lnTo>
                  <a:pt x="70" y="99443"/>
                </a:lnTo>
                <a:lnTo>
                  <a:pt x="0" y="105475"/>
                </a:lnTo>
                <a:lnTo>
                  <a:pt x="1887" y="111274"/>
                </a:lnTo>
                <a:lnTo>
                  <a:pt x="5050" y="118950"/>
                </a:lnTo>
                <a:lnTo>
                  <a:pt x="14711" y="140442"/>
                </a:lnTo>
                <a:lnTo>
                  <a:pt x="20936" y="153267"/>
                </a:lnTo>
                <a:lnTo>
                  <a:pt x="23464" y="156471"/>
                </a:lnTo>
                <a:lnTo>
                  <a:pt x="26101" y="158606"/>
                </a:lnTo>
                <a:lnTo>
                  <a:pt x="31572" y="161932"/>
                </a:lnTo>
                <a:lnTo>
                  <a:pt x="37179" y="166585"/>
                </a:lnTo>
                <a:lnTo>
                  <a:pt x="40007" y="168206"/>
                </a:lnTo>
                <a:lnTo>
                  <a:pt x="45691" y="170008"/>
                </a:lnTo>
                <a:lnTo>
                  <a:pt x="48540" y="169537"/>
                </a:lnTo>
                <a:lnTo>
                  <a:pt x="54245" y="166472"/>
                </a:lnTo>
                <a:lnTo>
                  <a:pt x="59956" y="164475"/>
                </a:lnTo>
                <a:lnTo>
                  <a:pt x="66621" y="162635"/>
                </a:lnTo>
                <a:lnTo>
                  <a:pt x="71066" y="160811"/>
                </a:lnTo>
                <a:lnTo>
                  <a:pt x="75934" y="158642"/>
                </a:lnTo>
                <a:lnTo>
                  <a:pt x="80132" y="156244"/>
                </a:lnTo>
                <a:lnTo>
                  <a:pt x="87336" y="151039"/>
                </a:lnTo>
                <a:lnTo>
                  <a:pt x="92495" y="149271"/>
                </a:lnTo>
                <a:lnTo>
                  <a:pt x="98792" y="148091"/>
                </a:lnTo>
                <a:lnTo>
                  <a:pt x="105848" y="147305"/>
                </a:lnTo>
                <a:lnTo>
                  <a:pt x="112457" y="145828"/>
                </a:lnTo>
                <a:lnTo>
                  <a:pt x="118768" y="143891"/>
                </a:lnTo>
                <a:lnTo>
                  <a:pt x="124880" y="141647"/>
                </a:lnTo>
                <a:lnTo>
                  <a:pt x="130860" y="139199"/>
                </a:lnTo>
                <a:lnTo>
                  <a:pt x="136751" y="136615"/>
                </a:lnTo>
                <a:lnTo>
                  <a:pt x="142584" y="133939"/>
                </a:lnTo>
                <a:lnTo>
                  <a:pt x="148378" y="132155"/>
                </a:lnTo>
                <a:lnTo>
                  <a:pt x="154145" y="130966"/>
                </a:lnTo>
                <a:lnTo>
                  <a:pt x="159894" y="130173"/>
                </a:lnTo>
                <a:lnTo>
                  <a:pt x="165633" y="129645"/>
                </a:lnTo>
                <a:lnTo>
                  <a:pt x="171363" y="129292"/>
                </a:lnTo>
                <a:lnTo>
                  <a:pt x="177089" y="129057"/>
                </a:lnTo>
                <a:lnTo>
                  <a:pt x="182811" y="129853"/>
                </a:lnTo>
                <a:lnTo>
                  <a:pt x="188531" y="131336"/>
                </a:lnTo>
                <a:lnTo>
                  <a:pt x="194249" y="133277"/>
                </a:lnTo>
                <a:lnTo>
                  <a:pt x="199013" y="134572"/>
                </a:lnTo>
                <a:lnTo>
                  <a:pt x="203142" y="135435"/>
                </a:lnTo>
                <a:lnTo>
                  <a:pt x="206847" y="136010"/>
                </a:lnTo>
                <a:lnTo>
                  <a:pt x="211222" y="137346"/>
                </a:lnTo>
                <a:lnTo>
                  <a:pt x="216044" y="139189"/>
                </a:lnTo>
                <a:lnTo>
                  <a:pt x="221164" y="141370"/>
                </a:lnTo>
                <a:lnTo>
                  <a:pt x="224576" y="144729"/>
                </a:lnTo>
                <a:lnTo>
                  <a:pt x="226852" y="148874"/>
                </a:lnTo>
                <a:lnTo>
                  <a:pt x="228369" y="153542"/>
                </a:lnTo>
                <a:lnTo>
                  <a:pt x="232594" y="161268"/>
                </a:lnTo>
                <a:lnTo>
                  <a:pt x="235054" y="164662"/>
                </a:lnTo>
                <a:lnTo>
                  <a:pt x="235742" y="168830"/>
                </a:lnTo>
                <a:lnTo>
                  <a:pt x="235248" y="173513"/>
                </a:lnTo>
                <a:lnTo>
                  <a:pt x="233966" y="178540"/>
                </a:lnTo>
                <a:lnTo>
                  <a:pt x="232159" y="182844"/>
                </a:lnTo>
                <a:lnTo>
                  <a:pt x="227611" y="190167"/>
                </a:lnTo>
                <a:lnTo>
                  <a:pt x="225065" y="194405"/>
                </a:lnTo>
                <a:lnTo>
                  <a:pt x="222415" y="199136"/>
                </a:lnTo>
                <a:lnTo>
                  <a:pt x="219695" y="204195"/>
                </a:lnTo>
                <a:lnTo>
                  <a:pt x="215025" y="208520"/>
                </a:lnTo>
                <a:lnTo>
                  <a:pt x="209054" y="212356"/>
                </a:lnTo>
                <a:lnTo>
                  <a:pt x="183490" y="225356"/>
                </a:lnTo>
                <a:lnTo>
                  <a:pt x="176601" y="228342"/>
                </a:lnTo>
                <a:lnTo>
                  <a:pt x="169150" y="231286"/>
                </a:lnTo>
                <a:lnTo>
                  <a:pt x="161326" y="234201"/>
                </a:lnTo>
                <a:lnTo>
                  <a:pt x="154204" y="237096"/>
                </a:lnTo>
                <a:lnTo>
                  <a:pt x="147552" y="239979"/>
                </a:lnTo>
                <a:lnTo>
                  <a:pt x="135081" y="245722"/>
                </a:lnTo>
                <a:lnTo>
                  <a:pt x="123188" y="251450"/>
                </a:lnTo>
                <a:lnTo>
                  <a:pt x="117349" y="253358"/>
                </a:lnTo>
                <a:lnTo>
                  <a:pt x="111552" y="254631"/>
                </a:lnTo>
                <a:lnTo>
                  <a:pt x="105782" y="255479"/>
                </a:lnTo>
                <a:lnTo>
                  <a:pt x="99078" y="256044"/>
                </a:lnTo>
                <a:lnTo>
                  <a:pt x="91751" y="256421"/>
                </a:lnTo>
                <a:lnTo>
                  <a:pt x="72867" y="256952"/>
                </a:lnTo>
                <a:lnTo>
                  <a:pt x="68562" y="257026"/>
                </a:lnTo>
                <a:lnTo>
                  <a:pt x="64739" y="256123"/>
                </a:lnTo>
                <a:lnTo>
                  <a:pt x="61238" y="254569"/>
                </a:lnTo>
                <a:lnTo>
                  <a:pt x="51379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239962"/>
          </a:xfrm>
        </p:spPr>
        <p:txBody>
          <a:bodyPr>
            <a:normAutofit fontScale="90000"/>
          </a:bodyPr>
          <a:lstStyle/>
          <a:p>
            <a:r>
              <a:rPr lang="en-US" baseline="0" dirty="0" smtClean="0">
                <a:latin typeface="+mn-lt"/>
              </a:rPr>
              <a:t>11. If line AB</a:t>
            </a:r>
            <a:r>
              <a:rPr lang="en-US" dirty="0" smtClean="0">
                <a:latin typeface="+mn-lt"/>
              </a:rPr>
              <a:t> </a:t>
            </a:r>
            <a:r>
              <a:rPr lang="en-US" baseline="0" dirty="0" smtClean="0">
                <a:latin typeface="+mn-lt"/>
              </a:rPr>
              <a:t>and line CD</a:t>
            </a:r>
            <a:br>
              <a:rPr lang="en-US" baseline="0" dirty="0" smtClean="0">
                <a:latin typeface="+mn-lt"/>
              </a:rPr>
            </a:br>
            <a:r>
              <a:rPr lang="en-US" baseline="0" dirty="0" smtClean="0">
                <a:latin typeface="+mn-lt"/>
              </a:rPr>
              <a:t>intersect at E, m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angle </a:t>
            </a:r>
            <a:r>
              <a:rPr lang="en-US" baseline="0" dirty="0" smtClean="0">
                <a:latin typeface="+mn-lt"/>
              </a:rPr>
              <a:t>AEC = 3x, and </a:t>
            </a:r>
            <a:r>
              <a:rPr lang="en-US" dirty="0" smtClean="0">
                <a:latin typeface="+mn-lt"/>
              </a:rPr>
              <a:t>m angle </a:t>
            </a:r>
            <a:r>
              <a:rPr lang="en-US" baseline="0" dirty="0" smtClean="0">
                <a:latin typeface="+mn-lt"/>
              </a:rPr>
              <a:t>BED = (5x - 6), find the value of x, </a:t>
            </a:r>
            <a:r>
              <a:rPr lang="en-US" baseline="0" dirty="0" err="1" smtClean="0">
                <a:latin typeface="+mn-lt"/>
              </a:rPr>
              <a:t>andthe</a:t>
            </a:r>
            <a:r>
              <a:rPr lang="en-US" baseline="0" dirty="0" smtClean="0">
                <a:latin typeface="+mn-lt"/>
              </a:rPr>
              <a:t> measure of each angle.</a:t>
            </a:r>
            <a:endParaRPr lang="en-US" dirty="0">
              <a:latin typeface="+mn-lt"/>
            </a:endParaRPr>
          </a:p>
        </p:txBody>
      </p:sp>
      <p:sp>
        <p:nvSpPr>
          <p:cNvPr id="3" name="SMARTPenAnnotation230"/>
          <p:cNvSpPr/>
          <p:nvPr/>
        </p:nvSpPr>
        <p:spPr>
          <a:xfrm>
            <a:off x="1691639" y="2751772"/>
            <a:ext cx="4294824" cy="2494599"/>
          </a:xfrm>
          <a:custGeom>
            <a:avLst/>
            <a:gdLst/>
            <a:ahLst/>
            <a:cxnLst/>
            <a:rect l="0" t="0" r="0" b="0"/>
            <a:pathLst>
              <a:path w="4294824" h="2494599">
                <a:moveTo>
                  <a:pt x="0" y="2494598"/>
                </a:moveTo>
                <a:lnTo>
                  <a:pt x="4551" y="2490047"/>
                </a:lnTo>
                <a:lnTo>
                  <a:pt x="6844" y="2488706"/>
                </a:lnTo>
                <a:lnTo>
                  <a:pt x="11932" y="2487217"/>
                </a:lnTo>
                <a:lnTo>
                  <a:pt x="28851" y="2485308"/>
                </a:lnTo>
                <a:lnTo>
                  <a:pt x="36000" y="2481579"/>
                </a:lnTo>
                <a:lnTo>
                  <a:pt x="74767" y="2457409"/>
                </a:lnTo>
                <a:lnTo>
                  <a:pt x="130073" y="2427047"/>
                </a:lnTo>
                <a:lnTo>
                  <a:pt x="146393" y="2415997"/>
                </a:lnTo>
                <a:lnTo>
                  <a:pt x="169741" y="2403470"/>
                </a:lnTo>
                <a:lnTo>
                  <a:pt x="258269" y="2331525"/>
                </a:lnTo>
                <a:lnTo>
                  <a:pt x="370387" y="2253112"/>
                </a:lnTo>
                <a:lnTo>
                  <a:pt x="461184" y="2181713"/>
                </a:lnTo>
                <a:lnTo>
                  <a:pt x="555983" y="2106080"/>
                </a:lnTo>
                <a:lnTo>
                  <a:pt x="659804" y="2024782"/>
                </a:lnTo>
                <a:lnTo>
                  <a:pt x="751686" y="1957784"/>
                </a:lnTo>
                <a:lnTo>
                  <a:pt x="835815" y="1892947"/>
                </a:lnTo>
                <a:lnTo>
                  <a:pt x="959979" y="1806438"/>
                </a:lnTo>
                <a:lnTo>
                  <a:pt x="1050566" y="1739119"/>
                </a:lnTo>
                <a:lnTo>
                  <a:pt x="1156950" y="1668935"/>
                </a:lnTo>
                <a:lnTo>
                  <a:pt x="1305018" y="1566764"/>
                </a:lnTo>
                <a:lnTo>
                  <a:pt x="1416631" y="1495338"/>
                </a:lnTo>
                <a:lnTo>
                  <a:pt x="1972968" y="1155932"/>
                </a:lnTo>
                <a:lnTo>
                  <a:pt x="2170134" y="1043827"/>
                </a:lnTo>
                <a:lnTo>
                  <a:pt x="2291578" y="971651"/>
                </a:lnTo>
                <a:lnTo>
                  <a:pt x="2416275" y="899950"/>
                </a:lnTo>
                <a:lnTo>
                  <a:pt x="2527589" y="837517"/>
                </a:lnTo>
                <a:lnTo>
                  <a:pt x="2848555" y="665382"/>
                </a:lnTo>
                <a:lnTo>
                  <a:pt x="2963296" y="601651"/>
                </a:lnTo>
                <a:lnTo>
                  <a:pt x="3059133" y="550589"/>
                </a:lnTo>
                <a:lnTo>
                  <a:pt x="3275013" y="442063"/>
                </a:lnTo>
                <a:lnTo>
                  <a:pt x="3543675" y="314591"/>
                </a:lnTo>
                <a:lnTo>
                  <a:pt x="3669599" y="258251"/>
                </a:lnTo>
                <a:lnTo>
                  <a:pt x="3800669" y="197231"/>
                </a:lnTo>
                <a:lnTo>
                  <a:pt x="3915731" y="149881"/>
                </a:lnTo>
                <a:lnTo>
                  <a:pt x="4140590" y="61344"/>
                </a:lnTo>
                <a:lnTo>
                  <a:pt x="4235496" y="21496"/>
                </a:lnTo>
                <a:lnTo>
                  <a:pt x="4263383" y="5234"/>
                </a:lnTo>
                <a:lnTo>
                  <a:pt x="4279581" y="1551"/>
                </a:lnTo>
                <a:lnTo>
                  <a:pt x="42948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31"/>
          <p:cNvSpPr/>
          <p:nvPr/>
        </p:nvSpPr>
        <p:spPr>
          <a:xfrm>
            <a:off x="1320564" y="5207668"/>
            <a:ext cx="324117" cy="307149"/>
          </a:xfrm>
          <a:custGeom>
            <a:avLst/>
            <a:gdLst/>
            <a:ahLst/>
            <a:cxnLst/>
            <a:rect l="0" t="0" r="0" b="0"/>
            <a:pathLst>
              <a:path w="324117" h="307149">
                <a:moveTo>
                  <a:pt x="11030" y="64419"/>
                </a:moveTo>
                <a:lnTo>
                  <a:pt x="1929" y="68970"/>
                </a:lnTo>
                <a:lnTo>
                  <a:pt x="200" y="70311"/>
                </a:lnTo>
                <a:lnTo>
                  <a:pt x="0" y="71204"/>
                </a:lnTo>
                <a:lnTo>
                  <a:pt x="819" y="71800"/>
                </a:lnTo>
                <a:lnTo>
                  <a:pt x="1730" y="77542"/>
                </a:lnTo>
                <a:lnTo>
                  <a:pt x="1973" y="81740"/>
                </a:lnTo>
                <a:lnTo>
                  <a:pt x="3087" y="85491"/>
                </a:lnTo>
                <a:lnTo>
                  <a:pt x="6865" y="92199"/>
                </a:lnTo>
                <a:lnTo>
                  <a:pt x="11719" y="100896"/>
                </a:lnTo>
                <a:lnTo>
                  <a:pt x="19807" y="116502"/>
                </a:lnTo>
                <a:lnTo>
                  <a:pt x="31073" y="138842"/>
                </a:lnTo>
                <a:lnTo>
                  <a:pt x="33917" y="147372"/>
                </a:lnTo>
                <a:lnTo>
                  <a:pt x="36766" y="157821"/>
                </a:lnTo>
                <a:lnTo>
                  <a:pt x="39617" y="169549"/>
                </a:lnTo>
                <a:lnTo>
                  <a:pt x="42471" y="179274"/>
                </a:lnTo>
                <a:lnTo>
                  <a:pt x="45326" y="187661"/>
                </a:lnTo>
                <a:lnTo>
                  <a:pt x="48181" y="195158"/>
                </a:lnTo>
                <a:lnTo>
                  <a:pt x="51990" y="202061"/>
                </a:lnTo>
                <a:lnTo>
                  <a:pt x="56434" y="208568"/>
                </a:lnTo>
                <a:lnTo>
                  <a:pt x="61302" y="214811"/>
                </a:lnTo>
                <a:lnTo>
                  <a:pt x="65500" y="221830"/>
                </a:lnTo>
                <a:lnTo>
                  <a:pt x="69251" y="229367"/>
                </a:lnTo>
                <a:lnTo>
                  <a:pt x="72704" y="237250"/>
                </a:lnTo>
                <a:lnTo>
                  <a:pt x="76911" y="244410"/>
                </a:lnTo>
                <a:lnTo>
                  <a:pt x="81621" y="251087"/>
                </a:lnTo>
                <a:lnTo>
                  <a:pt x="86666" y="257445"/>
                </a:lnTo>
                <a:lnTo>
                  <a:pt x="90982" y="263588"/>
                </a:lnTo>
                <a:lnTo>
                  <a:pt x="94811" y="269588"/>
                </a:lnTo>
                <a:lnTo>
                  <a:pt x="98317" y="275494"/>
                </a:lnTo>
                <a:lnTo>
                  <a:pt x="104752" y="284595"/>
                </a:lnTo>
                <a:lnTo>
                  <a:pt x="110787" y="291815"/>
                </a:lnTo>
                <a:lnTo>
                  <a:pt x="116644" y="298199"/>
                </a:lnTo>
                <a:lnTo>
                  <a:pt x="118587" y="301235"/>
                </a:lnTo>
                <a:lnTo>
                  <a:pt x="120746" y="307148"/>
                </a:lnTo>
                <a:lnTo>
                  <a:pt x="117410" y="297629"/>
                </a:lnTo>
                <a:lnTo>
                  <a:pt x="112430" y="288472"/>
                </a:lnTo>
                <a:lnTo>
                  <a:pt x="105300" y="276653"/>
                </a:lnTo>
                <a:lnTo>
                  <a:pt x="96737" y="263058"/>
                </a:lnTo>
                <a:lnTo>
                  <a:pt x="88171" y="248280"/>
                </a:lnTo>
                <a:lnTo>
                  <a:pt x="71032" y="216620"/>
                </a:lnTo>
                <a:lnTo>
                  <a:pt x="62462" y="198271"/>
                </a:lnTo>
                <a:lnTo>
                  <a:pt x="53891" y="178419"/>
                </a:lnTo>
                <a:lnTo>
                  <a:pt x="24153" y="105459"/>
                </a:lnTo>
                <a:lnTo>
                  <a:pt x="18826" y="89874"/>
                </a:lnTo>
                <a:lnTo>
                  <a:pt x="14323" y="74721"/>
                </a:lnTo>
                <a:lnTo>
                  <a:pt x="10368" y="59857"/>
                </a:lnTo>
                <a:lnTo>
                  <a:pt x="7731" y="48043"/>
                </a:lnTo>
                <a:lnTo>
                  <a:pt x="5973" y="38262"/>
                </a:lnTo>
                <a:lnTo>
                  <a:pt x="4802" y="29835"/>
                </a:lnTo>
                <a:lnTo>
                  <a:pt x="4973" y="23266"/>
                </a:lnTo>
                <a:lnTo>
                  <a:pt x="6040" y="17934"/>
                </a:lnTo>
                <a:lnTo>
                  <a:pt x="7703" y="13426"/>
                </a:lnTo>
                <a:lnTo>
                  <a:pt x="9765" y="10422"/>
                </a:lnTo>
                <a:lnTo>
                  <a:pt x="12092" y="8418"/>
                </a:lnTo>
                <a:lnTo>
                  <a:pt x="18170" y="5240"/>
                </a:lnTo>
                <a:lnTo>
                  <a:pt x="27221" y="652"/>
                </a:lnTo>
                <a:lnTo>
                  <a:pt x="33254" y="0"/>
                </a:lnTo>
                <a:lnTo>
                  <a:pt x="40134" y="518"/>
                </a:lnTo>
                <a:lnTo>
                  <a:pt x="47578" y="1816"/>
                </a:lnTo>
                <a:lnTo>
                  <a:pt x="53493" y="2681"/>
                </a:lnTo>
                <a:lnTo>
                  <a:pt x="62605" y="3642"/>
                </a:lnTo>
                <a:lnTo>
                  <a:pt x="72370" y="6610"/>
                </a:lnTo>
                <a:lnTo>
                  <a:pt x="77641" y="8735"/>
                </a:lnTo>
                <a:lnTo>
                  <a:pt x="83060" y="11104"/>
                </a:lnTo>
                <a:lnTo>
                  <a:pt x="94161" y="16276"/>
                </a:lnTo>
                <a:lnTo>
                  <a:pt x="100741" y="18988"/>
                </a:lnTo>
                <a:lnTo>
                  <a:pt x="107985" y="21750"/>
                </a:lnTo>
                <a:lnTo>
                  <a:pt x="123654" y="27358"/>
                </a:lnTo>
                <a:lnTo>
                  <a:pt x="140143" y="33025"/>
                </a:lnTo>
                <a:lnTo>
                  <a:pt x="147588" y="36822"/>
                </a:lnTo>
                <a:lnTo>
                  <a:pt x="154456" y="41258"/>
                </a:lnTo>
                <a:lnTo>
                  <a:pt x="160940" y="46121"/>
                </a:lnTo>
                <a:lnTo>
                  <a:pt x="167168" y="50316"/>
                </a:lnTo>
                <a:lnTo>
                  <a:pt x="173225" y="54065"/>
                </a:lnTo>
                <a:lnTo>
                  <a:pt x="179167" y="57516"/>
                </a:lnTo>
                <a:lnTo>
                  <a:pt x="189797" y="64580"/>
                </a:lnTo>
                <a:lnTo>
                  <a:pt x="231850" y="93465"/>
                </a:lnTo>
                <a:lnTo>
                  <a:pt x="242063" y="99976"/>
                </a:lnTo>
                <a:lnTo>
                  <a:pt x="250778" y="105268"/>
                </a:lnTo>
                <a:lnTo>
                  <a:pt x="268080" y="116229"/>
                </a:lnTo>
                <a:lnTo>
                  <a:pt x="276694" y="121819"/>
                </a:lnTo>
                <a:lnTo>
                  <a:pt x="284342" y="125546"/>
                </a:lnTo>
                <a:lnTo>
                  <a:pt x="291346" y="128031"/>
                </a:lnTo>
                <a:lnTo>
                  <a:pt x="297920" y="129687"/>
                </a:lnTo>
                <a:lnTo>
                  <a:pt x="307764" y="134067"/>
                </a:lnTo>
                <a:lnTo>
                  <a:pt x="317295" y="140089"/>
                </a:lnTo>
                <a:lnTo>
                  <a:pt x="324116" y="146218"/>
                </a:lnTo>
                <a:lnTo>
                  <a:pt x="322265" y="144271"/>
                </a:lnTo>
                <a:lnTo>
                  <a:pt x="320437" y="143372"/>
                </a:lnTo>
                <a:lnTo>
                  <a:pt x="311068" y="141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2"/>
          <p:cNvSpPr/>
          <p:nvPr/>
        </p:nvSpPr>
        <p:spPr>
          <a:xfrm>
            <a:off x="1331594" y="5134927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0" y="291465"/>
                </a:moveTo>
                <a:lnTo>
                  <a:pt x="0" y="282364"/>
                </a:lnTo>
                <a:lnTo>
                  <a:pt x="1906" y="279682"/>
                </a:lnTo>
                <a:lnTo>
                  <a:pt x="5080" y="277895"/>
                </a:lnTo>
                <a:lnTo>
                  <a:pt x="9102" y="276703"/>
                </a:lnTo>
                <a:lnTo>
                  <a:pt x="12736" y="274004"/>
                </a:lnTo>
                <a:lnTo>
                  <a:pt x="19313" y="265925"/>
                </a:lnTo>
                <a:lnTo>
                  <a:pt x="27163" y="258246"/>
                </a:lnTo>
                <a:lnTo>
                  <a:pt x="38111" y="248364"/>
                </a:lnTo>
                <a:lnTo>
                  <a:pt x="51125" y="237014"/>
                </a:lnTo>
                <a:lnTo>
                  <a:pt x="60754" y="227542"/>
                </a:lnTo>
                <a:lnTo>
                  <a:pt x="68125" y="219322"/>
                </a:lnTo>
                <a:lnTo>
                  <a:pt x="73992" y="211937"/>
                </a:lnTo>
                <a:lnTo>
                  <a:pt x="79808" y="206061"/>
                </a:lnTo>
                <a:lnTo>
                  <a:pt x="85590" y="201192"/>
                </a:lnTo>
                <a:lnTo>
                  <a:pt x="91351" y="196993"/>
                </a:lnTo>
                <a:lnTo>
                  <a:pt x="102810" y="186574"/>
                </a:lnTo>
                <a:lnTo>
                  <a:pt x="135864" y="154677"/>
                </a:lnTo>
                <a:lnTo>
                  <a:pt x="148678" y="141218"/>
                </a:lnTo>
                <a:lnTo>
                  <a:pt x="158174" y="130340"/>
                </a:lnTo>
                <a:lnTo>
                  <a:pt x="165457" y="121184"/>
                </a:lnTo>
                <a:lnTo>
                  <a:pt x="172217" y="113175"/>
                </a:lnTo>
                <a:lnTo>
                  <a:pt x="178629" y="105929"/>
                </a:lnTo>
                <a:lnTo>
                  <a:pt x="190834" y="92800"/>
                </a:lnTo>
                <a:lnTo>
                  <a:pt x="202608" y="80614"/>
                </a:lnTo>
                <a:lnTo>
                  <a:pt x="208414" y="73745"/>
                </a:lnTo>
                <a:lnTo>
                  <a:pt x="214191" y="66309"/>
                </a:lnTo>
                <a:lnTo>
                  <a:pt x="219946" y="58493"/>
                </a:lnTo>
                <a:lnTo>
                  <a:pt x="225689" y="51378"/>
                </a:lnTo>
                <a:lnTo>
                  <a:pt x="231422" y="4473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3"/>
          <p:cNvSpPr/>
          <p:nvPr/>
        </p:nvSpPr>
        <p:spPr>
          <a:xfrm>
            <a:off x="6046470" y="2324498"/>
            <a:ext cx="400776" cy="401374"/>
          </a:xfrm>
          <a:custGeom>
            <a:avLst/>
            <a:gdLst/>
            <a:ahLst/>
            <a:cxnLst/>
            <a:rect l="0" t="0" r="0" b="0"/>
            <a:pathLst>
              <a:path w="400776" h="401374">
                <a:moveTo>
                  <a:pt x="0" y="92947"/>
                </a:moveTo>
                <a:lnTo>
                  <a:pt x="9101" y="97497"/>
                </a:lnTo>
                <a:lnTo>
                  <a:pt x="19312" y="104878"/>
                </a:lnTo>
                <a:lnTo>
                  <a:pt x="21447" y="108521"/>
                </a:lnTo>
                <a:lnTo>
                  <a:pt x="23819" y="117649"/>
                </a:lnTo>
                <a:lnTo>
                  <a:pt x="29954" y="128055"/>
                </a:lnTo>
                <a:lnTo>
                  <a:pt x="38077" y="139031"/>
                </a:lnTo>
                <a:lnTo>
                  <a:pt x="44864" y="150258"/>
                </a:lnTo>
                <a:lnTo>
                  <a:pt x="51054" y="161598"/>
                </a:lnTo>
                <a:lnTo>
                  <a:pt x="54039" y="167290"/>
                </a:lnTo>
                <a:lnTo>
                  <a:pt x="64974" y="191393"/>
                </a:lnTo>
                <a:lnTo>
                  <a:pt x="77455" y="219568"/>
                </a:lnTo>
                <a:lnTo>
                  <a:pt x="86176" y="238440"/>
                </a:lnTo>
                <a:lnTo>
                  <a:pt x="96442" y="259775"/>
                </a:lnTo>
                <a:lnTo>
                  <a:pt x="100013" y="272185"/>
                </a:lnTo>
                <a:lnTo>
                  <a:pt x="102552" y="284051"/>
                </a:lnTo>
                <a:lnTo>
                  <a:pt x="106857" y="295674"/>
                </a:lnTo>
                <a:lnTo>
                  <a:pt x="109404" y="304650"/>
                </a:lnTo>
                <a:lnTo>
                  <a:pt x="111489" y="312767"/>
                </a:lnTo>
                <a:lnTo>
                  <a:pt x="115590" y="322725"/>
                </a:lnTo>
                <a:lnTo>
                  <a:pt x="123255" y="334490"/>
                </a:lnTo>
                <a:lnTo>
                  <a:pt x="124080" y="335890"/>
                </a:lnTo>
                <a:lnTo>
                  <a:pt x="123677" y="335871"/>
                </a:lnTo>
                <a:lnTo>
                  <a:pt x="116187" y="328998"/>
                </a:lnTo>
                <a:lnTo>
                  <a:pt x="114605" y="326514"/>
                </a:lnTo>
                <a:lnTo>
                  <a:pt x="111427" y="317515"/>
                </a:lnTo>
                <a:lnTo>
                  <a:pt x="107307" y="308325"/>
                </a:lnTo>
                <a:lnTo>
                  <a:pt x="99634" y="296991"/>
                </a:lnTo>
                <a:lnTo>
                  <a:pt x="94129" y="288091"/>
                </a:lnTo>
                <a:lnTo>
                  <a:pt x="87555" y="275880"/>
                </a:lnTo>
                <a:lnTo>
                  <a:pt x="43847" y="189185"/>
                </a:lnTo>
                <a:lnTo>
                  <a:pt x="37804" y="175203"/>
                </a:lnTo>
                <a:lnTo>
                  <a:pt x="33775" y="163977"/>
                </a:lnTo>
                <a:lnTo>
                  <a:pt x="31089" y="154588"/>
                </a:lnTo>
                <a:lnTo>
                  <a:pt x="29299" y="144518"/>
                </a:lnTo>
                <a:lnTo>
                  <a:pt x="28104" y="133995"/>
                </a:lnTo>
                <a:lnTo>
                  <a:pt x="27309" y="123170"/>
                </a:lnTo>
                <a:lnTo>
                  <a:pt x="26424" y="106062"/>
                </a:lnTo>
                <a:lnTo>
                  <a:pt x="26188" y="98832"/>
                </a:lnTo>
                <a:lnTo>
                  <a:pt x="26984" y="92108"/>
                </a:lnTo>
                <a:lnTo>
                  <a:pt x="28466" y="85720"/>
                </a:lnTo>
                <a:lnTo>
                  <a:pt x="30408" y="79557"/>
                </a:lnTo>
                <a:lnTo>
                  <a:pt x="37645" y="67628"/>
                </a:lnTo>
                <a:lnTo>
                  <a:pt x="47211" y="56929"/>
                </a:lnTo>
                <a:lnTo>
                  <a:pt x="57812" y="48999"/>
                </a:lnTo>
                <a:lnTo>
                  <a:pt x="66334" y="39759"/>
                </a:lnTo>
                <a:lnTo>
                  <a:pt x="69940" y="34628"/>
                </a:lnTo>
                <a:lnTo>
                  <a:pt x="75202" y="30255"/>
                </a:lnTo>
                <a:lnTo>
                  <a:pt x="81567" y="26387"/>
                </a:lnTo>
                <a:lnTo>
                  <a:pt x="107763" y="13336"/>
                </a:lnTo>
                <a:lnTo>
                  <a:pt x="114704" y="11298"/>
                </a:lnTo>
                <a:lnTo>
                  <a:pt x="122189" y="9939"/>
                </a:lnTo>
                <a:lnTo>
                  <a:pt x="130037" y="9033"/>
                </a:lnTo>
                <a:lnTo>
                  <a:pt x="137174" y="7477"/>
                </a:lnTo>
                <a:lnTo>
                  <a:pt x="143837" y="5487"/>
                </a:lnTo>
                <a:lnTo>
                  <a:pt x="150183" y="3208"/>
                </a:lnTo>
                <a:lnTo>
                  <a:pt x="157272" y="1688"/>
                </a:lnTo>
                <a:lnTo>
                  <a:pt x="164855" y="675"/>
                </a:lnTo>
                <a:lnTo>
                  <a:pt x="172768" y="0"/>
                </a:lnTo>
                <a:lnTo>
                  <a:pt x="180902" y="502"/>
                </a:lnTo>
                <a:lnTo>
                  <a:pt x="189181" y="1789"/>
                </a:lnTo>
                <a:lnTo>
                  <a:pt x="197558" y="3600"/>
                </a:lnTo>
                <a:lnTo>
                  <a:pt x="205048" y="5760"/>
                </a:lnTo>
                <a:lnTo>
                  <a:pt x="211946" y="8152"/>
                </a:lnTo>
                <a:lnTo>
                  <a:pt x="218450" y="10699"/>
                </a:lnTo>
                <a:lnTo>
                  <a:pt x="222785" y="13350"/>
                </a:lnTo>
                <a:lnTo>
                  <a:pt x="225676" y="16070"/>
                </a:lnTo>
                <a:lnTo>
                  <a:pt x="232284" y="26988"/>
                </a:lnTo>
                <a:lnTo>
                  <a:pt x="236587" y="36009"/>
                </a:lnTo>
                <a:lnTo>
                  <a:pt x="238500" y="43194"/>
                </a:lnTo>
                <a:lnTo>
                  <a:pt x="237105" y="47395"/>
                </a:lnTo>
                <a:lnTo>
                  <a:pt x="230475" y="57144"/>
                </a:lnTo>
                <a:lnTo>
                  <a:pt x="223718" y="67827"/>
                </a:lnTo>
                <a:lnTo>
                  <a:pt x="216588" y="78925"/>
                </a:lnTo>
                <a:lnTo>
                  <a:pt x="207068" y="90207"/>
                </a:lnTo>
                <a:lnTo>
                  <a:pt x="196488" y="101572"/>
                </a:lnTo>
                <a:lnTo>
                  <a:pt x="177281" y="121220"/>
                </a:lnTo>
                <a:lnTo>
                  <a:pt x="169622" y="128941"/>
                </a:lnTo>
                <a:lnTo>
                  <a:pt x="159754" y="137898"/>
                </a:lnTo>
                <a:lnTo>
                  <a:pt x="136089" y="158010"/>
                </a:lnTo>
                <a:lnTo>
                  <a:pt x="125968" y="165849"/>
                </a:lnTo>
                <a:lnTo>
                  <a:pt x="117316" y="172028"/>
                </a:lnTo>
                <a:lnTo>
                  <a:pt x="109643" y="177100"/>
                </a:lnTo>
                <a:lnTo>
                  <a:pt x="101670" y="183339"/>
                </a:lnTo>
                <a:lnTo>
                  <a:pt x="93497" y="190356"/>
                </a:lnTo>
                <a:lnTo>
                  <a:pt x="85191" y="197891"/>
                </a:lnTo>
                <a:lnTo>
                  <a:pt x="78702" y="204820"/>
                </a:lnTo>
                <a:lnTo>
                  <a:pt x="73423" y="211343"/>
                </a:lnTo>
                <a:lnTo>
                  <a:pt x="62657" y="226400"/>
                </a:lnTo>
                <a:lnTo>
                  <a:pt x="62726" y="226683"/>
                </a:lnTo>
                <a:lnTo>
                  <a:pt x="65343" y="224458"/>
                </a:lnTo>
                <a:lnTo>
                  <a:pt x="71185" y="222531"/>
                </a:lnTo>
                <a:lnTo>
                  <a:pt x="79841" y="220293"/>
                </a:lnTo>
                <a:lnTo>
                  <a:pt x="90375" y="217849"/>
                </a:lnTo>
                <a:lnTo>
                  <a:pt x="186679" y="197495"/>
                </a:lnTo>
                <a:lnTo>
                  <a:pt x="201605" y="194078"/>
                </a:lnTo>
                <a:lnTo>
                  <a:pt x="218223" y="191800"/>
                </a:lnTo>
                <a:lnTo>
                  <a:pt x="235969" y="190281"/>
                </a:lnTo>
                <a:lnTo>
                  <a:pt x="270610" y="188594"/>
                </a:lnTo>
                <a:lnTo>
                  <a:pt x="298706" y="187844"/>
                </a:lnTo>
                <a:lnTo>
                  <a:pt x="309627" y="188597"/>
                </a:lnTo>
                <a:lnTo>
                  <a:pt x="318813" y="190051"/>
                </a:lnTo>
                <a:lnTo>
                  <a:pt x="326842" y="191973"/>
                </a:lnTo>
                <a:lnTo>
                  <a:pt x="335052" y="194206"/>
                </a:lnTo>
                <a:lnTo>
                  <a:pt x="351794" y="199228"/>
                </a:lnTo>
                <a:lnTo>
                  <a:pt x="363680" y="204635"/>
                </a:lnTo>
                <a:lnTo>
                  <a:pt x="373091" y="210214"/>
                </a:lnTo>
                <a:lnTo>
                  <a:pt x="383623" y="215868"/>
                </a:lnTo>
                <a:lnTo>
                  <a:pt x="392114" y="224096"/>
                </a:lnTo>
                <a:lnTo>
                  <a:pt x="398110" y="233150"/>
                </a:lnTo>
                <a:lnTo>
                  <a:pt x="400775" y="240349"/>
                </a:lnTo>
                <a:lnTo>
                  <a:pt x="400533" y="244555"/>
                </a:lnTo>
                <a:lnTo>
                  <a:pt x="397725" y="254308"/>
                </a:lnTo>
                <a:lnTo>
                  <a:pt x="390761" y="264993"/>
                </a:lnTo>
                <a:lnTo>
                  <a:pt x="381317" y="276092"/>
                </a:lnTo>
                <a:lnTo>
                  <a:pt x="370769" y="287374"/>
                </a:lnTo>
                <a:lnTo>
                  <a:pt x="364337" y="293050"/>
                </a:lnTo>
                <a:lnTo>
                  <a:pt x="357191" y="298739"/>
                </a:lnTo>
                <a:lnTo>
                  <a:pt x="349570" y="304437"/>
                </a:lnTo>
                <a:lnTo>
                  <a:pt x="333482" y="315847"/>
                </a:lnTo>
                <a:lnTo>
                  <a:pt x="325191" y="321557"/>
                </a:lnTo>
                <a:lnTo>
                  <a:pt x="315854" y="327269"/>
                </a:lnTo>
                <a:lnTo>
                  <a:pt x="305819" y="332981"/>
                </a:lnTo>
                <a:lnTo>
                  <a:pt x="284509" y="344409"/>
                </a:lnTo>
                <a:lnTo>
                  <a:pt x="262338" y="355838"/>
                </a:lnTo>
                <a:lnTo>
                  <a:pt x="251092" y="360600"/>
                </a:lnTo>
                <a:lnTo>
                  <a:pt x="239785" y="364727"/>
                </a:lnTo>
                <a:lnTo>
                  <a:pt x="228436" y="368431"/>
                </a:lnTo>
                <a:lnTo>
                  <a:pt x="142414" y="394501"/>
                </a:lnTo>
                <a:lnTo>
                  <a:pt x="133042" y="396853"/>
                </a:lnTo>
                <a:lnTo>
                  <a:pt x="124890" y="398421"/>
                </a:lnTo>
                <a:lnTo>
                  <a:pt x="117550" y="399466"/>
                </a:lnTo>
                <a:lnTo>
                  <a:pt x="109799" y="400163"/>
                </a:lnTo>
                <a:lnTo>
                  <a:pt x="101774" y="400628"/>
                </a:lnTo>
                <a:lnTo>
                  <a:pt x="86190" y="401144"/>
                </a:lnTo>
                <a:lnTo>
                  <a:pt x="72915" y="401373"/>
                </a:lnTo>
                <a:lnTo>
                  <a:pt x="60664" y="398935"/>
                </a:lnTo>
                <a:lnTo>
                  <a:pt x="42862" y="3929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4"/>
          <p:cNvSpPr/>
          <p:nvPr/>
        </p:nvSpPr>
        <p:spPr>
          <a:xfrm>
            <a:off x="2265997" y="2820352"/>
            <a:ext cx="4217671" cy="2091691"/>
          </a:xfrm>
          <a:custGeom>
            <a:avLst/>
            <a:gdLst/>
            <a:ahLst/>
            <a:cxnLst/>
            <a:rect l="0" t="0" r="0" b="0"/>
            <a:pathLst>
              <a:path w="4217671" h="2091691">
                <a:moveTo>
                  <a:pt x="0" y="0"/>
                </a:moveTo>
                <a:lnTo>
                  <a:pt x="11932" y="11932"/>
                </a:lnTo>
                <a:lnTo>
                  <a:pt x="14622" y="13669"/>
                </a:lnTo>
                <a:lnTo>
                  <a:pt x="30864" y="21539"/>
                </a:lnTo>
                <a:lnTo>
                  <a:pt x="132038" y="82341"/>
                </a:lnTo>
                <a:lnTo>
                  <a:pt x="258667" y="144342"/>
                </a:lnTo>
                <a:lnTo>
                  <a:pt x="379786" y="199177"/>
                </a:lnTo>
                <a:lnTo>
                  <a:pt x="515980" y="262880"/>
                </a:lnTo>
                <a:lnTo>
                  <a:pt x="1060764" y="514574"/>
                </a:lnTo>
                <a:lnTo>
                  <a:pt x="1294193" y="627600"/>
                </a:lnTo>
                <a:lnTo>
                  <a:pt x="1413389" y="687674"/>
                </a:lnTo>
                <a:lnTo>
                  <a:pt x="1528445" y="745543"/>
                </a:lnTo>
                <a:lnTo>
                  <a:pt x="2203224" y="1091078"/>
                </a:lnTo>
                <a:lnTo>
                  <a:pt x="2318729" y="1146454"/>
                </a:lnTo>
                <a:lnTo>
                  <a:pt x="2535000" y="1248034"/>
                </a:lnTo>
                <a:lnTo>
                  <a:pt x="2690327" y="1324120"/>
                </a:lnTo>
                <a:lnTo>
                  <a:pt x="3011592" y="1495471"/>
                </a:lnTo>
                <a:lnTo>
                  <a:pt x="3125181" y="1560039"/>
                </a:lnTo>
                <a:lnTo>
                  <a:pt x="3278384" y="1645577"/>
                </a:lnTo>
                <a:lnTo>
                  <a:pt x="3502928" y="1778418"/>
                </a:lnTo>
                <a:lnTo>
                  <a:pt x="3620569" y="1840216"/>
                </a:lnTo>
                <a:lnTo>
                  <a:pt x="3741246" y="1901891"/>
                </a:lnTo>
                <a:lnTo>
                  <a:pt x="3852628" y="1960007"/>
                </a:lnTo>
                <a:lnTo>
                  <a:pt x="3965153" y="2012139"/>
                </a:lnTo>
                <a:lnTo>
                  <a:pt x="4083005" y="2055861"/>
                </a:lnTo>
                <a:lnTo>
                  <a:pt x="4169559" y="2082230"/>
                </a:lnTo>
                <a:lnTo>
                  <a:pt x="4217670" y="20916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5"/>
          <p:cNvSpPr/>
          <p:nvPr/>
        </p:nvSpPr>
        <p:spPr>
          <a:xfrm>
            <a:off x="1984040" y="2460449"/>
            <a:ext cx="401973" cy="265100"/>
          </a:xfrm>
          <a:custGeom>
            <a:avLst/>
            <a:gdLst/>
            <a:ahLst/>
            <a:cxnLst/>
            <a:rect l="0" t="0" r="0" b="0"/>
            <a:pathLst>
              <a:path w="401973" h="265100">
                <a:moveTo>
                  <a:pt x="290529" y="42721"/>
                </a:moveTo>
                <a:lnTo>
                  <a:pt x="281428" y="38170"/>
                </a:lnTo>
                <a:lnTo>
                  <a:pt x="271879" y="30855"/>
                </a:lnTo>
                <a:lnTo>
                  <a:pt x="266666" y="26238"/>
                </a:lnTo>
                <a:lnTo>
                  <a:pt x="261286" y="23160"/>
                </a:lnTo>
                <a:lnTo>
                  <a:pt x="250227" y="19739"/>
                </a:lnTo>
                <a:lnTo>
                  <a:pt x="241502" y="15679"/>
                </a:lnTo>
                <a:lnTo>
                  <a:pt x="233497" y="10700"/>
                </a:lnTo>
                <a:lnTo>
                  <a:pt x="223589" y="5312"/>
                </a:lnTo>
                <a:lnTo>
                  <a:pt x="212836" y="2282"/>
                </a:lnTo>
                <a:lnTo>
                  <a:pt x="202659" y="935"/>
                </a:lnTo>
                <a:lnTo>
                  <a:pt x="194961" y="337"/>
                </a:lnTo>
                <a:lnTo>
                  <a:pt x="183285" y="71"/>
                </a:lnTo>
                <a:lnTo>
                  <a:pt x="176170" y="0"/>
                </a:lnTo>
                <a:lnTo>
                  <a:pt x="170475" y="905"/>
                </a:lnTo>
                <a:lnTo>
                  <a:pt x="161607" y="4451"/>
                </a:lnTo>
                <a:lnTo>
                  <a:pt x="146709" y="11802"/>
                </a:lnTo>
                <a:lnTo>
                  <a:pt x="135804" y="14692"/>
                </a:lnTo>
                <a:lnTo>
                  <a:pt x="130229" y="15462"/>
                </a:lnTo>
                <a:lnTo>
                  <a:pt x="124608" y="17881"/>
                </a:lnTo>
                <a:lnTo>
                  <a:pt x="105689" y="30386"/>
                </a:lnTo>
                <a:lnTo>
                  <a:pt x="96818" y="35450"/>
                </a:lnTo>
                <a:lnTo>
                  <a:pt x="78705" y="45204"/>
                </a:lnTo>
                <a:lnTo>
                  <a:pt x="64305" y="52715"/>
                </a:lnTo>
                <a:lnTo>
                  <a:pt x="56846" y="58908"/>
                </a:lnTo>
                <a:lnTo>
                  <a:pt x="49016" y="66847"/>
                </a:lnTo>
                <a:lnTo>
                  <a:pt x="40937" y="75950"/>
                </a:lnTo>
                <a:lnTo>
                  <a:pt x="34600" y="83924"/>
                </a:lnTo>
                <a:lnTo>
                  <a:pt x="29422" y="91144"/>
                </a:lnTo>
                <a:lnTo>
                  <a:pt x="9718" y="120972"/>
                </a:lnTo>
                <a:lnTo>
                  <a:pt x="6167" y="130130"/>
                </a:lnTo>
                <a:lnTo>
                  <a:pt x="3799" y="140046"/>
                </a:lnTo>
                <a:lnTo>
                  <a:pt x="2221" y="150467"/>
                </a:lnTo>
                <a:lnTo>
                  <a:pt x="1169" y="159319"/>
                </a:lnTo>
                <a:lnTo>
                  <a:pt x="467" y="167125"/>
                </a:lnTo>
                <a:lnTo>
                  <a:pt x="0" y="174234"/>
                </a:lnTo>
                <a:lnTo>
                  <a:pt x="640" y="181832"/>
                </a:lnTo>
                <a:lnTo>
                  <a:pt x="2020" y="189754"/>
                </a:lnTo>
                <a:lnTo>
                  <a:pt x="3892" y="197893"/>
                </a:lnTo>
                <a:lnTo>
                  <a:pt x="6093" y="205224"/>
                </a:lnTo>
                <a:lnTo>
                  <a:pt x="8513" y="212016"/>
                </a:lnTo>
                <a:lnTo>
                  <a:pt x="11078" y="218449"/>
                </a:lnTo>
                <a:lnTo>
                  <a:pt x="13741" y="223691"/>
                </a:lnTo>
                <a:lnTo>
                  <a:pt x="16469" y="228137"/>
                </a:lnTo>
                <a:lnTo>
                  <a:pt x="19240" y="232054"/>
                </a:lnTo>
                <a:lnTo>
                  <a:pt x="27399" y="238946"/>
                </a:lnTo>
                <a:lnTo>
                  <a:pt x="32241" y="242118"/>
                </a:lnTo>
                <a:lnTo>
                  <a:pt x="39280" y="245184"/>
                </a:lnTo>
                <a:lnTo>
                  <a:pt x="47782" y="248181"/>
                </a:lnTo>
                <a:lnTo>
                  <a:pt x="84253" y="259835"/>
                </a:lnTo>
                <a:lnTo>
                  <a:pt x="93004" y="261759"/>
                </a:lnTo>
                <a:lnTo>
                  <a:pt x="101696" y="263041"/>
                </a:lnTo>
                <a:lnTo>
                  <a:pt x="110348" y="263896"/>
                </a:lnTo>
                <a:lnTo>
                  <a:pt x="118973" y="264466"/>
                </a:lnTo>
                <a:lnTo>
                  <a:pt x="127581" y="264846"/>
                </a:lnTo>
                <a:lnTo>
                  <a:pt x="136177" y="265099"/>
                </a:lnTo>
                <a:lnTo>
                  <a:pt x="147623" y="264316"/>
                </a:lnTo>
                <a:lnTo>
                  <a:pt x="160968" y="262840"/>
                </a:lnTo>
                <a:lnTo>
                  <a:pt x="175581" y="260905"/>
                </a:lnTo>
                <a:lnTo>
                  <a:pt x="188179" y="258662"/>
                </a:lnTo>
                <a:lnTo>
                  <a:pt x="199436" y="256214"/>
                </a:lnTo>
                <a:lnTo>
                  <a:pt x="209798" y="253629"/>
                </a:lnTo>
                <a:lnTo>
                  <a:pt x="222421" y="250954"/>
                </a:lnTo>
                <a:lnTo>
                  <a:pt x="251687" y="245441"/>
                </a:lnTo>
                <a:lnTo>
                  <a:pt x="266539" y="241685"/>
                </a:lnTo>
                <a:lnTo>
                  <a:pt x="281203" y="237276"/>
                </a:lnTo>
                <a:lnTo>
                  <a:pt x="295742" y="232432"/>
                </a:lnTo>
                <a:lnTo>
                  <a:pt x="309245" y="228250"/>
                </a:lnTo>
                <a:lnTo>
                  <a:pt x="334407" y="221063"/>
                </a:lnTo>
                <a:lnTo>
                  <a:pt x="344546" y="217813"/>
                </a:lnTo>
                <a:lnTo>
                  <a:pt x="353211" y="214694"/>
                </a:lnTo>
                <a:lnTo>
                  <a:pt x="360892" y="211662"/>
                </a:lnTo>
                <a:lnTo>
                  <a:pt x="371967" y="208293"/>
                </a:lnTo>
                <a:lnTo>
                  <a:pt x="401972" y="2055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6"/>
          <p:cNvSpPr/>
          <p:nvPr/>
        </p:nvSpPr>
        <p:spPr>
          <a:xfrm>
            <a:off x="6518663" y="4766310"/>
            <a:ext cx="145028" cy="377191"/>
          </a:xfrm>
          <a:custGeom>
            <a:avLst/>
            <a:gdLst/>
            <a:ahLst/>
            <a:cxnLst/>
            <a:rect l="0" t="0" r="0" b="0"/>
            <a:pathLst>
              <a:path w="145028" h="377191">
                <a:moveTo>
                  <a:pt x="16439" y="0"/>
                </a:moveTo>
                <a:lnTo>
                  <a:pt x="7337" y="4551"/>
                </a:lnTo>
                <a:lnTo>
                  <a:pt x="4656" y="7796"/>
                </a:lnTo>
                <a:lnTo>
                  <a:pt x="2869" y="11865"/>
                </a:lnTo>
                <a:lnTo>
                  <a:pt x="883" y="22418"/>
                </a:lnTo>
                <a:lnTo>
                  <a:pt x="353" y="29232"/>
                </a:lnTo>
                <a:lnTo>
                  <a:pt x="0" y="36633"/>
                </a:lnTo>
                <a:lnTo>
                  <a:pt x="717" y="44425"/>
                </a:lnTo>
                <a:lnTo>
                  <a:pt x="2148" y="52476"/>
                </a:lnTo>
                <a:lnTo>
                  <a:pt x="4055" y="60701"/>
                </a:lnTo>
                <a:lnTo>
                  <a:pt x="6278" y="68091"/>
                </a:lnTo>
                <a:lnTo>
                  <a:pt x="8712" y="74921"/>
                </a:lnTo>
                <a:lnTo>
                  <a:pt x="11288" y="81379"/>
                </a:lnTo>
                <a:lnTo>
                  <a:pt x="16690" y="96176"/>
                </a:lnTo>
                <a:lnTo>
                  <a:pt x="19464" y="104122"/>
                </a:lnTo>
                <a:lnTo>
                  <a:pt x="30165" y="130731"/>
                </a:lnTo>
                <a:lnTo>
                  <a:pt x="37020" y="147162"/>
                </a:lnTo>
                <a:lnTo>
                  <a:pt x="43495" y="161925"/>
                </a:lnTo>
                <a:lnTo>
                  <a:pt x="100694" y="288576"/>
                </a:lnTo>
                <a:lnTo>
                  <a:pt x="112614" y="316209"/>
                </a:lnTo>
                <a:lnTo>
                  <a:pt x="120561" y="335584"/>
                </a:lnTo>
                <a:lnTo>
                  <a:pt x="125858" y="349452"/>
                </a:lnTo>
                <a:lnTo>
                  <a:pt x="130343" y="358698"/>
                </a:lnTo>
                <a:lnTo>
                  <a:pt x="134285" y="364862"/>
                </a:lnTo>
                <a:lnTo>
                  <a:pt x="145027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7"/>
          <p:cNvSpPr/>
          <p:nvPr/>
        </p:nvSpPr>
        <p:spPr>
          <a:xfrm>
            <a:off x="6466522" y="4762305"/>
            <a:ext cx="342247" cy="389768"/>
          </a:xfrm>
          <a:custGeom>
            <a:avLst/>
            <a:gdLst/>
            <a:ahLst/>
            <a:cxnLst/>
            <a:rect l="0" t="0" r="0" b="0"/>
            <a:pathLst>
              <a:path w="342247" h="389768">
                <a:moveTo>
                  <a:pt x="0" y="29722"/>
                </a:moveTo>
                <a:lnTo>
                  <a:pt x="9102" y="20621"/>
                </a:lnTo>
                <a:lnTo>
                  <a:pt x="13688" y="17939"/>
                </a:lnTo>
                <a:lnTo>
                  <a:pt x="23864" y="14960"/>
                </a:lnTo>
                <a:lnTo>
                  <a:pt x="93034" y="855"/>
                </a:lnTo>
                <a:lnTo>
                  <a:pt x="104885" y="0"/>
                </a:lnTo>
                <a:lnTo>
                  <a:pt x="115643" y="382"/>
                </a:lnTo>
                <a:lnTo>
                  <a:pt x="139027" y="3347"/>
                </a:lnTo>
                <a:lnTo>
                  <a:pt x="171644" y="7840"/>
                </a:lnTo>
                <a:lnTo>
                  <a:pt x="185868" y="9419"/>
                </a:lnTo>
                <a:lnTo>
                  <a:pt x="198206" y="10472"/>
                </a:lnTo>
                <a:lnTo>
                  <a:pt x="209290" y="11173"/>
                </a:lnTo>
                <a:lnTo>
                  <a:pt x="219537" y="13547"/>
                </a:lnTo>
                <a:lnTo>
                  <a:pt x="229225" y="17033"/>
                </a:lnTo>
                <a:lnTo>
                  <a:pt x="238542" y="21263"/>
                </a:lnTo>
                <a:lnTo>
                  <a:pt x="247610" y="25035"/>
                </a:lnTo>
                <a:lnTo>
                  <a:pt x="256514" y="28502"/>
                </a:lnTo>
                <a:lnTo>
                  <a:pt x="265306" y="31767"/>
                </a:lnTo>
                <a:lnTo>
                  <a:pt x="273074" y="35847"/>
                </a:lnTo>
                <a:lnTo>
                  <a:pt x="280156" y="40473"/>
                </a:lnTo>
                <a:lnTo>
                  <a:pt x="286784" y="45462"/>
                </a:lnTo>
                <a:lnTo>
                  <a:pt x="293106" y="51646"/>
                </a:lnTo>
                <a:lnTo>
                  <a:pt x="299227" y="58625"/>
                </a:lnTo>
                <a:lnTo>
                  <a:pt x="305212" y="66136"/>
                </a:lnTo>
                <a:lnTo>
                  <a:pt x="311107" y="73048"/>
                </a:lnTo>
                <a:lnTo>
                  <a:pt x="316943" y="79561"/>
                </a:lnTo>
                <a:lnTo>
                  <a:pt x="322738" y="85808"/>
                </a:lnTo>
                <a:lnTo>
                  <a:pt x="331717" y="97829"/>
                </a:lnTo>
                <a:lnTo>
                  <a:pt x="335444" y="103702"/>
                </a:lnTo>
                <a:lnTo>
                  <a:pt x="337930" y="110474"/>
                </a:lnTo>
                <a:lnTo>
                  <a:pt x="339586" y="117847"/>
                </a:lnTo>
                <a:lnTo>
                  <a:pt x="340691" y="125620"/>
                </a:lnTo>
                <a:lnTo>
                  <a:pt x="341427" y="133659"/>
                </a:lnTo>
                <a:lnTo>
                  <a:pt x="341919" y="141876"/>
                </a:lnTo>
                <a:lnTo>
                  <a:pt x="342246" y="150211"/>
                </a:lnTo>
                <a:lnTo>
                  <a:pt x="341512" y="157673"/>
                </a:lnTo>
                <a:lnTo>
                  <a:pt x="340069" y="164553"/>
                </a:lnTo>
                <a:lnTo>
                  <a:pt x="338155" y="171044"/>
                </a:lnTo>
                <a:lnTo>
                  <a:pt x="336879" y="178229"/>
                </a:lnTo>
                <a:lnTo>
                  <a:pt x="336029" y="185877"/>
                </a:lnTo>
                <a:lnTo>
                  <a:pt x="335462" y="193833"/>
                </a:lnTo>
                <a:lnTo>
                  <a:pt x="333179" y="201995"/>
                </a:lnTo>
                <a:lnTo>
                  <a:pt x="329752" y="210293"/>
                </a:lnTo>
                <a:lnTo>
                  <a:pt x="325562" y="218683"/>
                </a:lnTo>
                <a:lnTo>
                  <a:pt x="320864" y="226181"/>
                </a:lnTo>
                <a:lnTo>
                  <a:pt x="315827" y="233085"/>
                </a:lnTo>
                <a:lnTo>
                  <a:pt x="310564" y="239592"/>
                </a:lnTo>
                <a:lnTo>
                  <a:pt x="306103" y="245836"/>
                </a:lnTo>
                <a:lnTo>
                  <a:pt x="298606" y="257852"/>
                </a:lnTo>
                <a:lnTo>
                  <a:pt x="293368" y="263724"/>
                </a:lnTo>
                <a:lnTo>
                  <a:pt x="287019" y="269543"/>
                </a:lnTo>
                <a:lnTo>
                  <a:pt x="279928" y="275328"/>
                </a:lnTo>
                <a:lnTo>
                  <a:pt x="273296" y="281089"/>
                </a:lnTo>
                <a:lnTo>
                  <a:pt x="266970" y="286836"/>
                </a:lnTo>
                <a:lnTo>
                  <a:pt x="260847" y="292571"/>
                </a:lnTo>
                <a:lnTo>
                  <a:pt x="253908" y="298300"/>
                </a:lnTo>
                <a:lnTo>
                  <a:pt x="246425" y="304024"/>
                </a:lnTo>
                <a:lnTo>
                  <a:pt x="238578" y="309745"/>
                </a:lnTo>
                <a:lnTo>
                  <a:pt x="217160" y="326262"/>
                </a:lnTo>
                <a:lnTo>
                  <a:pt x="204781" y="336000"/>
                </a:lnTo>
                <a:lnTo>
                  <a:pt x="193670" y="343445"/>
                </a:lnTo>
                <a:lnTo>
                  <a:pt x="183406" y="349361"/>
                </a:lnTo>
                <a:lnTo>
                  <a:pt x="132145" y="375122"/>
                </a:lnTo>
                <a:lnTo>
                  <a:pt x="124291" y="377146"/>
                </a:lnTo>
                <a:lnTo>
                  <a:pt x="115246" y="378495"/>
                </a:lnTo>
                <a:lnTo>
                  <a:pt x="97893" y="379995"/>
                </a:lnTo>
                <a:lnTo>
                  <a:pt x="87006" y="380662"/>
                </a:lnTo>
                <a:lnTo>
                  <a:pt x="76452" y="383498"/>
                </a:lnTo>
                <a:lnTo>
                  <a:pt x="60008" y="3897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8"/>
          <p:cNvSpPr/>
          <p:nvPr/>
        </p:nvSpPr>
        <p:spPr>
          <a:xfrm>
            <a:off x="3963352" y="3386137"/>
            <a:ext cx="257176" cy="127006"/>
          </a:xfrm>
          <a:custGeom>
            <a:avLst/>
            <a:gdLst/>
            <a:ahLst/>
            <a:cxnLst/>
            <a:rect l="0" t="0" r="0" b="0"/>
            <a:pathLst>
              <a:path w="257176" h="127006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7022"/>
                </a:lnTo>
                <a:lnTo>
                  <a:pt x="9325" y="42779"/>
                </a:lnTo>
                <a:lnTo>
                  <a:pt x="11932" y="48522"/>
                </a:lnTo>
                <a:lnTo>
                  <a:pt x="16527" y="57113"/>
                </a:lnTo>
                <a:lnTo>
                  <a:pt x="29253" y="79358"/>
                </a:lnTo>
                <a:lnTo>
                  <a:pt x="35694" y="89101"/>
                </a:lnTo>
                <a:lnTo>
                  <a:pt x="41894" y="97501"/>
                </a:lnTo>
                <a:lnTo>
                  <a:pt x="47931" y="105005"/>
                </a:lnTo>
                <a:lnTo>
                  <a:pt x="53862" y="110009"/>
                </a:lnTo>
                <a:lnTo>
                  <a:pt x="59721" y="113344"/>
                </a:lnTo>
                <a:lnTo>
                  <a:pt x="65531" y="115568"/>
                </a:lnTo>
                <a:lnTo>
                  <a:pt x="70357" y="118003"/>
                </a:lnTo>
                <a:lnTo>
                  <a:pt x="74527" y="120579"/>
                </a:lnTo>
                <a:lnTo>
                  <a:pt x="78260" y="123248"/>
                </a:lnTo>
                <a:lnTo>
                  <a:pt x="84947" y="126214"/>
                </a:lnTo>
                <a:lnTo>
                  <a:pt x="88064" y="127005"/>
                </a:lnTo>
                <a:lnTo>
                  <a:pt x="94904" y="126581"/>
                </a:lnTo>
                <a:lnTo>
                  <a:pt x="104227" y="125344"/>
                </a:lnTo>
                <a:lnTo>
                  <a:pt x="115205" y="123568"/>
                </a:lnTo>
                <a:lnTo>
                  <a:pt x="124428" y="122384"/>
                </a:lnTo>
                <a:lnTo>
                  <a:pt x="132482" y="121594"/>
                </a:lnTo>
                <a:lnTo>
                  <a:pt x="139756" y="121068"/>
                </a:lnTo>
                <a:lnTo>
                  <a:pt x="146511" y="119764"/>
                </a:lnTo>
                <a:lnTo>
                  <a:pt x="152919" y="117943"/>
                </a:lnTo>
                <a:lnTo>
                  <a:pt x="181442" y="108176"/>
                </a:lnTo>
                <a:lnTo>
                  <a:pt x="202878" y="100148"/>
                </a:lnTo>
                <a:lnTo>
                  <a:pt x="215262" y="95340"/>
                </a:lnTo>
                <a:lnTo>
                  <a:pt x="224471" y="92135"/>
                </a:lnTo>
                <a:lnTo>
                  <a:pt x="231562" y="89998"/>
                </a:lnTo>
                <a:lnTo>
                  <a:pt x="243554" y="86991"/>
                </a:lnTo>
                <a:lnTo>
                  <a:pt x="257175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9"/>
          <p:cNvSpPr/>
          <p:nvPr/>
        </p:nvSpPr>
        <p:spPr>
          <a:xfrm>
            <a:off x="3989070" y="3368992"/>
            <a:ext cx="171451" cy="102871"/>
          </a:xfrm>
          <a:custGeom>
            <a:avLst/>
            <a:gdLst/>
            <a:ahLst/>
            <a:cxnLst/>
            <a:rect l="0" t="0" r="0" b="0"/>
            <a:pathLst>
              <a:path w="171451" h="102871">
                <a:moveTo>
                  <a:pt x="0" y="102870"/>
                </a:moveTo>
                <a:lnTo>
                  <a:pt x="13652" y="93769"/>
                </a:lnTo>
                <a:lnTo>
                  <a:pt x="19579" y="89182"/>
                </a:lnTo>
                <a:lnTo>
                  <a:pt x="25435" y="84220"/>
                </a:lnTo>
                <a:lnTo>
                  <a:pt x="31244" y="79007"/>
                </a:lnTo>
                <a:lnTo>
                  <a:pt x="37022" y="74579"/>
                </a:lnTo>
                <a:lnTo>
                  <a:pt x="42778" y="70674"/>
                </a:lnTo>
                <a:lnTo>
                  <a:pt x="48521" y="67119"/>
                </a:lnTo>
                <a:lnTo>
                  <a:pt x="54255" y="64748"/>
                </a:lnTo>
                <a:lnTo>
                  <a:pt x="59982" y="63168"/>
                </a:lnTo>
                <a:lnTo>
                  <a:pt x="65705" y="62115"/>
                </a:lnTo>
                <a:lnTo>
                  <a:pt x="71426" y="60460"/>
                </a:lnTo>
                <a:lnTo>
                  <a:pt x="77144" y="58404"/>
                </a:lnTo>
                <a:lnTo>
                  <a:pt x="82862" y="56081"/>
                </a:lnTo>
                <a:lnTo>
                  <a:pt x="92389" y="51675"/>
                </a:lnTo>
                <a:lnTo>
                  <a:pt x="118214" y="39159"/>
                </a:lnTo>
                <a:lnTo>
                  <a:pt x="128339" y="33726"/>
                </a:lnTo>
                <a:lnTo>
                  <a:pt x="136042" y="29152"/>
                </a:lnTo>
                <a:lnTo>
                  <a:pt x="142130" y="25150"/>
                </a:lnTo>
                <a:lnTo>
                  <a:pt x="147141" y="21529"/>
                </a:lnTo>
                <a:lnTo>
                  <a:pt x="151433" y="18163"/>
                </a:lnTo>
                <a:lnTo>
                  <a:pt x="155248" y="14966"/>
                </a:lnTo>
                <a:lnTo>
                  <a:pt x="158743" y="12835"/>
                </a:lnTo>
                <a:lnTo>
                  <a:pt x="162026" y="1141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0"/>
          <p:cNvSpPr/>
          <p:nvPr/>
        </p:nvSpPr>
        <p:spPr>
          <a:xfrm>
            <a:off x="3929062" y="3291840"/>
            <a:ext cx="214314" cy="120015"/>
          </a:xfrm>
          <a:custGeom>
            <a:avLst/>
            <a:gdLst/>
            <a:ahLst/>
            <a:cxnLst/>
            <a:rect l="0" t="0" r="0" b="0"/>
            <a:pathLst>
              <a:path w="214314" h="120015">
                <a:moveTo>
                  <a:pt x="0" y="120014"/>
                </a:moveTo>
                <a:lnTo>
                  <a:pt x="9102" y="110913"/>
                </a:lnTo>
                <a:lnTo>
                  <a:pt x="13688" y="107279"/>
                </a:lnTo>
                <a:lnTo>
                  <a:pt x="18650" y="103905"/>
                </a:lnTo>
                <a:lnTo>
                  <a:pt x="23864" y="100702"/>
                </a:lnTo>
                <a:lnTo>
                  <a:pt x="29244" y="96662"/>
                </a:lnTo>
                <a:lnTo>
                  <a:pt x="34736" y="92064"/>
                </a:lnTo>
                <a:lnTo>
                  <a:pt x="40302" y="87093"/>
                </a:lnTo>
                <a:lnTo>
                  <a:pt x="45918" y="82827"/>
                </a:lnTo>
                <a:lnTo>
                  <a:pt x="51567" y="79030"/>
                </a:lnTo>
                <a:lnTo>
                  <a:pt x="57238" y="75547"/>
                </a:lnTo>
                <a:lnTo>
                  <a:pt x="88776" y="55316"/>
                </a:lnTo>
                <a:lnTo>
                  <a:pt x="112481" y="40777"/>
                </a:lnTo>
                <a:lnTo>
                  <a:pt x="123565" y="34805"/>
                </a:lnTo>
                <a:lnTo>
                  <a:pt x="133812" y="29870"/>
                </a:lnTo>
                <a:lnTo>
                  <a:pt x="143501" y="25628"/>
                </a:lnTo>
                <a:lnTo>
                  <a:pt x="164426" y="15835"/>
                </a:lnTo>
                <a:lnTo>
                  <a:pt x="175340" y="10557"/>
                </a:lnTo>
                <a:lnTo>
                  <a:pt x="184521" y="7038"/>
                </a:lnTo>
                <a:lnTo>
                  <a:pt x="192546" y="469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1"/>
          <p:cNvSpPr/>
          <p:nvPr/>
        </p:nvSpPr>
        <p:spPr>
          <a:xfrm>
            <a:off x="2017394" y="3695286"/>
            <a:ext cx="479543" cy="539374"/>
          </a:xfrm>
          <a:custGeom>
            <a:avLst/>
            <a:gdLst/>
            <a:ahLst/>
            <a:cxnLst/>
            <a:rect l="0" t="0" r="0" b="0"/>
            <a:pathLst>
              <a:path w="479543" h="539374">
                <a:moveTo>
                  <a:pt x="0" y="162339"/>
                </a:moveTo>
                <a:lnTo>
                  <a:pt x="7381" y="162339"/>
                </a:lnTo>
                <a:lnTo>
                  <a:pt x="12771" y="157788"/>
                </a:lnTo>
                <a:lnTo>
                  <a:pt x="20400" y="145856"/>
                </a:lnTo>
                <a:lnTo>
                  <a:pt x="33514" y="130566"/>
                </a:lnTo>
                <a:lnTo>
                  <a:pt x="42346" y="121154"/>
                </a:lnTo>
                <a:lnTo>
                  <a:pt x="51091" y="112975"/>
                </a:lnTo>
                <a:lnTo>
                  <a:pt x="59778" y="105617"/>
                </a:lnTo>
                <a:lnTo>
                  <a:pt x="68427" y="98807"/>
                </a:lnTo>
                <a:lnTo>
                  <a:pt x="77051" y="92361"/>
                </a:lnTo>
                <a:lnTo>
                  <a:pt x="94252" y="80120"/>
                </a:lnTo>
                <a:lnTo>
                  <a:pt x="102840" y="73237"/>
                </a:lnTo>
                <a:lnTo>
                  <a:pt x="111423" y="65790"/>
                </a:lnTo>
                <a:lnTo>
                  <a:pt x="120002" y="57968"/>
                </a:lnTo>
                <a:lnTo>
                  <a:pt x="128579" y="51800"/>
                </a:lnTo>
                <a:lnTo>
                  <a:pt x="137154" y="46736"/>
                </a:lnTo>
                <a:lnTo>
                  <a:pt x="145729" y="42408"/>
                </a:lnTo>
                <a:lnTo>
                  <a:pt x="154303" y="37617"/>
                </a:lnTo>
                <a:lnTo>
                  <a:pt x="162876" y="32519"/>
                </a:lnTo>
                <a:lnTo>
                  <a:pt x="171449" y="27215"/>
                </a:lnTo>
                <a:lnTo>
                  <a:pt x="180022" y="22726"/>
                </a:lnTo>
                <a:lnTo>
                  <a:pt x="188595" y="18781"/>
                </a:lnTo>
                <a:lnTo>
                  <a:pt x="197168" y="15198"/>
                </a:lnTo>
                <a:lnTo>
                  <a:pt x="205740" y="11857"/>
                </a:lnTo>
                <a:lnTo>
                  <a:pt x="222885" y="5606"/>
                </a:lnTo>
                <a:lnTo>
                  <a:pt x="237490" y="2192"/>
                </a:lnTo>
                <a:lnTo>
                  <a:pt x="250331" y="675"/>
                </a:lnTo>
                <a:lnTo>
                  <a:pt x="262389" y="0"/>
                </a:lnTo>
                <a:lnTo>
                  <a:pt x="274098" y="2241"/>
                </a:lnTo>
                <a:lnTo>
                  <a:pt x="284699" y="6412"/>
                </a:lnTo>
                <a:lnTo>
                  <a:pt x="292586" y="11440"/>
                </a:lnTo>
                <a:lnTo>
                  <a:pt x="299266" y="19390"/>
                </a:lnTo>
                <a:lnTo>
                  <a:pt x="308382" y="34576"/>
                </a:lnTo>
                <a:lnTo>
                  <a:pt x="311315" y="40016"/>
                </a:lnTo>
                <a:lnTo>
                  <a:pt x="314575" y="51140"/>
                </a:lnTo>
                <a:lnTo>
                  <a:pt x="316024" y="62435"/>
                </a:lnTo>
                <a:lnTo>
                  <a:pt x="316668" y="73804"/>
                </a:lnTo>
                <a:lnTo>
                  <a:pt x="311874" y="87747"/>
                </a:lnTo>
                <a:lnTo>
                  <a:pt x="304346" y="103470"/>
                </a:lnTo>
                <a:lnTo>
                  <a:pt x="297825" y="119982"/>
                </a:lnTo>
                <a:lnTo>
                  <a:pt x="291752" y="136846"/>
                </a:lnTo>
                <a:lnTo>
                  <a:pt x="284925" y="152913"/>
                </a:lnTo>
                <a:lnTo>
                  <a:pt x="275541" y="166405"/>
                </a:lnTo>
                <a:lnTo>
                  <a:pt x="265020" y="181291"/>
                </a:lnTo>
                <a:lnTo>
                  <a:pt x="253995" y="196479"/>
                </a:lnTo>
                <a:lnTo>
                  <a:pt x="242744" y="209580"/>
                </a:lnTo>
                <a:lnTo>
                  <a:pt x="231394" y="221752"/>
                </a:lnTo>
                <a:lnTo>
                  <a:pt x="208586" y="245089"/>
                </a:lnTo>
                <a:lnTo>
                  <a:pt x="186898" y="266867"/>
                </a:lnTo>
                <a:lnTo>
                  <a:pt x="179844" y="272029"/>
                </a:lnTo>
                <a:lnTo>
                  <a:pt x="166926" y="277765"/>
                </a:lnTo>
                <a:lnTo>
                  <a:pt x="155846" y="281447"/>
                </a:lnTo>
                <a:lnTo>
                  <a:pt x="147253" y="282234"/>
                </a:lnTo>
                <a:lnTo>
                  <a:pt x="146746" y="281322"/>
                </a:lnTo>
                <a:lnTo>
                  <a:pt x="146184" y="277768"/>
                </a:lnTo>
                <a:lnTo>
                  <a:pt x="146986" y="275486"/>
                </a:lnTo>
                <a:lnTo>
                  <a:pt x="150417" y="270411"/>
                </a:lnTo>
                <a:lnTo>
                  <a:pt x="162255" y="257649"/>
                </a:lnTo>
                <a:lnTo>
                  <a:pt x="172444" y="249784"/>
                </a:lnTo>
                <a:lnTo>
                  <a:pt x="183322" y="243113"/>
                </a:lnTo>
                <a:lnTo>
                  <a:pt x="194507" y="236973"/>
                </a:lnTo>
                <a:lnTo>
                  <a:pt x="208368" y="231070"/>
                </a:lnTo>
                <a:lnTo>
                  <a:pt x="216064" y="228162"/>
                </a:lnTo>
                <a:lnTo>
                  <a:pt x="225005" y="226223"/>
                </a:lnTo>
                <a:lnTo>
                  <a:pt x="234777" y="224931"/>
                </a:lnTo>
                <a:lnTo>
                  <a:pt x="245100" y="224069"/>
                </a:lnTo>
                <a:lnTo>
                  <a:pt x="253888" y="222543"/>
                </a:lnTo>
                <a:lnTo>
                  <a:pt x="268732" y="218306"/>
                </a:lnTo>
                <a:lnTo>
                  <a:pt x="276310" y="216795"/>
                </a:lnTo>
                <a:lnTo>
                  <a:pt x="284219" y="215788"/>
                </a:lnTo>
                <a:lnTo>
                  <a:pt x="292350" y="215116"/>
                </a:lnTo>
                <a:lnTo>
                  <a:pt x="301580" y="213716"/>
                </a:lnTo>
                <a:lnTo>
                  <a:pt x="311543" y="211830"/>
                </a:lnTo>
                <a:lnTo>
                  <a:pt x="321996" y="209621"/>
                </a:lnTo>
                <a:lnTo>
                  <a:pt x="331821" y="208148"/>
                </a:lnTo>
                <a:lnTo>
                  <a:pt x="341230" y="207166"/>
                </a:lnTo>
                <a:lnTo>
                  <a:pt x="350359" y="206511"/>
                </a:lnTo>
                <a:lnTo>
                  <a:pt x="358350" y="207026"/>
                </a:lnTo>
                <a:lnTo>
                  <a:pt x="379652" y="211351"/>
                </a:lnTo>
                <a:lnTo>
                  <a:pt x="387404" y="212159"/>
                </a:lnTo>
                <a:lnTo>
                  <a:pt x="395429" y="212697"/>
                </a:lnTo>
                <a:lnTo>
                  <a:pt x="403637" y="214009"/>
                </a:lnTo>
                <a:lnTo>
                  <a:pt x="411967" y="215835"/>
                </a:lnTo>
                <a:lnTo>
                  <a:pt x="420377" y="218006"/>
                </a:lnTo>
                <a:lnTo>
                  <a:pt x="434802" y="222957"/>
                </a:lnTo>
                <a:lnTo>
                  <a:pt x="441316" y="225611"/>
                </a:lnTo>
                <a:lnTo>
                  <a:pt x="446611" y="229285"/>
                </a:lnTo>
                <a:lnTo>
                  <a:pt x="455034" y="238448"/>
                </a:lnTo>
                <a:lnTo>
                  <a:pt x="465131" y="254316"/>
                </a:lnTo>
                <a:lnTo>
                  <a:pt x="474155" y="271083"/>
                </a:lnTo>
                <a:lnTo>
                  <a:pt x="477436" y="282425"/>
                </a:lnTo>
                <a:lnTo>
                  <a:pt x="478894" y="293815"/>
                </a:lnTo>
                <a:lnTo>
                  <a:pt x="479542" y="305227"/>
                </a:lnTo>
                <a:lnTo>
                  <a:pt x="477810" y="313796"/>
                </a:lnTo>
                <a:lnTo>
                  <a:pt x="474750" y="324270"/>
                </a:lnTo>
                <a:lnTo>
                  <a:pt x="470805" y="336015"/>
                </a:lnTo>
                <a:lnTo>
                  <a:pt x="467223" y="345751"/>
                </a:lnTo>
                <a:lnTo>
                  <a:pt x="460702" y="361647"/>
                </a:lnTo>
                <a:lnTo>
                  <a:pt x="452089" y="377603"/>
                </a:lnTo>
                <a:lnTo>
                  <a:pt x="447126" y="385858"/>
                </a:lnTo>
                <a:lnTo>
                  <a:pt x="436196" y="398029"/>
                </a:lnTo>
                <a:lnTo>
                  <a:pt x="421290" y="412810"/>
                </a:lnTo>
                <a:lnTo>
                  <a:pt x="374065" y="457850"/>
                </a:lnTo>
                <a:lnTo>
                  <a:pt x="360819" y="470789"/>
                </a:lnTo>
                <a:lnTo>
                  <a:pt x="349131" y="481320"/>
                </a:lnTo>
                <a:lnTo>
                  <a:pt x="338482" y="490245"/>
                </a:lnTo>
                <a:lnTo>
                  <a:pt x="328525" y="498101"/>
                </a:lnTo>
                <a:lnTo>
                  <a:pt x="319029" y="504290"/>
                </a:lnTo>
                <a:lnTo>
                  <a:pt x="309841" y="509368"/>
                </a:lnTo>
                <a:lnTo>
                  <a:pt x="279115" y="524364"/>
                </a:lnTo>
                <a:lnTo>
                  <a:pt x="271801" y="527513"/>
                </a:lnTo>
                <a:lnTo>
                  <a:pt x="264069" y="530566"/>
                </a:lnTo>
                <a:lnTo>
                  <a:pt x="256056" y="533554"/>
                </a:lnTo>
                <a:lnTo>
                  <a:pt x="242073" y="536873"/>
                </a:lnTo>
                <a:lnTo>
                  <a:pt x="229508" y="538348"/>
                </a:lnTo>
                <a:lnTo>
                  <a:pt x="217574" y="539004"/>
                </a:lnTo>
                <a:lnTo>
                  <a:pt x="203380" y="539295"/>
                </a:lnTo>
                <a:lnTo>
                  <a:pt x="195594" y="539373"/>
                </a:lnTo>
                <a:lnTo>
                  <a:pt x="187546" y="538473"/>
                </a:lnTo>
                <a:lnTo>
                  <a:pt x="179323" y="536920"/>
                </a:lnTo>
                <a:lnTo>
                  <a:pt x="170984" y="534932"/>
                </a:lnTo>
                <a:lnTo>
                  <a:pt x="156638" y="530183"/>
                </a:lnTo>
                <a:lnTo>
                  <a:pt x="144865" y="525850"/>
                </a:lnTo>
                <a:lnTo>
                  <a:pt x="132881" y="523411"/>
                </a:lnTo>
                <a:lnTo>
                  <a:pt x="129545" y="523068"/>
                </a:lnTo>
                <a:lnTo>
                  <a:pt x="111443" y="5138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2"/>
          <p:cNvSpPr/>
          <p:nvPr/>
        </p:nvSpPr>
        <p:spPr>
          <a:xfrm>
            <a:off x="2600325" y="3669029"/>
            <a:ext cx="497205" cy="248604"/>
          </a:xfrm>
          <a:custGeom>
            <a:avLst/>
            <a:gdLst/>
            <a:ahLst/>
            <a:cxnLst/>
            <a:rect l="0" t="0" r="0" b="0"/>
            <a:pathLst>
              <a:path w="497205" h="248604">
                <a:moveTo>
                  <a:pt x="0" y="0"/>
                </a:moveTo>
                <a:lnTo>
                  <a:pt x="13652" y="4552"/>
                </a:lnTo>
                <a:lnTo>
                  <a:pt x="26693" y="7381"/>
                </a:lnTo>
                <a:lnTo>
                  <a:pt x="41073" y="13124"/>
                </a:lnTo>
                <a:lnTo>
                  <a:pt x="58259" y="21073"/>
                </a:lnTo>
                <a:lnTo>
                  <a:pt x="84815" y="33937"/>
                </a:lnTo>
                <a:lnTo>
                  <a:pt x="96750" y="40801"/>
                </a:lnTo>
                <a:lnTo>
                  <a:pt x="102600" y="45298"/>
                </a:lnTo>
                <a:lnTo>
                  <a:pt x="108405" y="50202"/>
                </a:lnTo>
                <a:lnTo>
                  <a:pt x="114180" y="54423"/>
                </a:lnTo>
                <a:lnTo>
                  <a:pt x="125676" y="61653"/>
                </a:lnTo>
                <a:lnTo>
                  <a:pt x="135219" y="66820"/>
                </a:lnTo>
                <a:lnTo>
                  <a:pt x="161062" y="80181"/>
                </a:lnTo>
                <a:lnTo>
                  <a:pt x="175954" y="86791"/>
                </a:lnTo>
                <a:lnTo>
                  <a:pt x="191598" y="93104"/>
                </a:lnTo>
                <a:lnTo>
                  <a:pt x="207741" y="99217"/>
                </a:lnTo>
                <a:lnTo>
                  <a:pt x="221362" y="105197"/>
                </a:lnTo>
                <a:lnTo>
                  <a:pt x="233299" y="111089"/>
                </a:lnTo>
                <a:lnTo>
                  <a:pt x="244115" y="116922"/>
                </a:lnTo>
                <a:lnTo>
                  <a:pt x="254183" y="121764"/>
                </a:lnTo>
                <a:lnTo>
                  <a:pt x="263753" y="125943"/>
                </a:lnTo>
                <a:lnTo>
                  <a:pt x="272990" y="129682"/>
                </a:lnTo>
                <a:lnTo>
                  <a:pt x="281053" y="134080"/>
                </a:lnTo>
                <a:lnTo>
                  <a:pt x="288334" y="138917"/>
                </a:lnTo>
                <a:lnTo>
                  <a:pt x="295092" y="144046"/>
                </a:lnTo>
                <a:lnTo>
                  <a:pt x="302455" y="148419"/>
                </a:lnTo>
                <a:lnTo>
                  <a:pt x="310222" y="152286"/>
                </a:lnTo>
                <a:lnTo>
                  <a:pt x="318257" y="155816"/>
                </a:lnTo>
                <a:lnTo>
                  <a:pt x="333139" y="163885"/>
                </a:lnTo>
                <a:lnTo>
                  <a:pt x="375074" y="188091"/>
                </a:lnTo>
                <a:lnTo>
                  <a:pt x="392924" y="197784"/>
                </a:lnTo>
                <a:lnTo>
                  <a:pt x="407682" y="205199"/>
                </a:lnTo>
                <a:lnTo>
                  <a:pt x="439564" y="220185"/>
                </a:lnTo>
                <a:lnTo>
                  <a:pt x="49720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3"/>
          <p:cNvSpPr/>
          <p:nvPr/>
        </p:nvSpPr>
        <p:spPr>
          <a:xfrm>
            <a:off x="2643187" y="3609022"/>
            <a:ext cx="342901" cy="411481"/>
          </a:xfrm>
          <a:custGeom>
            <a:avLst/>
            <a:gdLst/>
            <a:ahLst/>
            <a:cxnLst/>
            <a:rect l="0" t="0" r="0" b="0"/>
            <a:pathLst>
              <a:path w="342901" h="411481">
                <a:moveTo>
                  <a:pt x="342900" y="0"/>
                </a:moveTo>
                <a:lnTo>
                  <a:pt x="320146" y="0"/>
                </a:lnTo>
                <a:lnTo>
                  <a:pt x="312490" y="1905"/>
                </a:lnTo>
                <a:lnTo>
                  <a:pt x="306435" y="5080"/>
                </a:lnTo>
                <a:lnTo>
                  <a:pt x="297166" y="13688"/>
                </a:lnTo>
                <a:lnTo>
                  <a:pt x="289871" y="23864"/>
                </a:lnTo>
                <a:lnTo>
                  <a:pt x="284687" y="30196"/>
                </a:lnTo>
                <a:lnTo>
                  <a:pt x="278374" y="37276"/>
                </a:lnTo>
                <a:lnTo>
                  <a:pt x="271308" y="44853"/>
                </a:lnTo>
                <a:lnTo>
                  <a:pt x="264692" y="52762"/>
                </a:lnTo>
                <a:lnTo>
                  <a:pt x="258376" y="60892"/>
                </a:lnTo>
                <a:lnTo>
                  <a:pt x="197832" y="142292"/>
                </a:lnTo>
                <a:lnTo>
                  <a:pt x="184446" y="161348"/>
                </a:lnTo>
                <a:lnTo>
                  <a:pt x="82299" y="317511"/>
                </a:lnTo>
                <a:lnTo>
                  <a:pt x="71059" y="333594"/>
                </a:lnTo>
                <a:lnTo>
                  <a:pt x="59755" y="349079"/>
                </a:lnTo>
                <a:lnTo>
                  <a:pt x="48409" y="364164"/>
                </a:lnTo>
                <a:lnTo>
                  <a:pt x="37988" y="376126"/>
                </a:lnTo>
                <a:lnTo>
                  <a:pt x="28183" y="386006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4"/>
          <p:cNvSpPr/>
          <p:nvPr/>
        </p:nvSpPr>
        <p:spPr>
          <a:xfrm>
            <a:off x="4906327" y="3300412"/>
            <a:ext cx="346532" cy="522772"/>
          </a:xfrm>
          <a:custGeom>
            <a:avLst/>
            <a:gdLst/>
            <a:ahLst/>
            <a:cxnLst/>
            <a:rect l="0" t="0" r="0" b="0"/>
            <a:pathLst>
              <a:path w="346532" h="522772">
                <a:moveTo>
                  <a:pt x="317182" y="0"/>
                </a:moveTo>
                <a:lnTo>
                  <a:pt x="294428" y="0"/>
                </a:lnTo>
                <a:lnTo>
                  <a:pt x="286773" y="953"/>
                </a:lnTo>
                <a:lnTo>
                  <a:pt x="280717" y="2540"/>
                </a:lnTo>
                <a:lnTo>
                  <a:pt x="275727" y="4551"/>
                </a:lnTo>
                <a:lnTo>
                  <a:pt x="267638" y="5892"/>
                </a:lnTo>
                <a:lnTo>
                  <a:pt x="257483" y="6785"/>
                </a:lnTo>
                <a:lnTo>
                  <a:pt x="245950" y="7381"/>
                </a:lnTo>
                <a:lnTo>
                  <a:pt x="234452" y="8731"/>
                </a:lnTo>
                <a:lnTo>
                  <a:pt x="222976" y="10583"/>
                </a:lnTo>
                <a:lnTo>
                  <a:pt x="211516" y="12771"/>
                </a:lnTo>
                <a:lnTo>
                  <a:pt x="197208" y="13276"/>
                </a:lnTo>
                <a:lnTo>
                  <a:pt x="181002" y="12661"/>
                </a:lnTo>
                <a:lnTo>
                  <a:pt x="163530" y="11298"/>
                </a:lnTo>
                <a:lnTo>
                  <a:pt x="144263" y="10389"/>
                </a:lnTo>
                <a:lnTo>
                  <a:pt x="67456" y="8732"/>
                </a:lnTo>
                <a:lnTo>
                  <a:pt x="59190" y="8644"/>
                </a:lnTo>
                <a:lnTo>
                  <a:pt x="56605" y="9572"/>
                </a:lnTo>
                <a:lnTo>
                  <a:pt x="54882" y="11144"/>
                </a:lnTo>
                <a:lnTo>
                  <a:pt x="53733" y="13145"/>
                </a:lnTo>
                <a:lnTo>
                  <a:pt x="51062" y="20193"/>
                </a:lnTo>
                <a:lnTo>
                  <a:pt x="43014" y="43265"/>
                </a:lnTo>
                <a:lnTo>
                  <a:pt x="40106" y="54561"/>
                </a:lnTo>
                <a:lnTo>
                  <a:pt x="38168" y="64949"/>
                </a:lnTo>
                <a:lnTo>
                  <a:pt x="36875" y="74732"/>
                </a:lnTo>
                <a:lnTo>
                  <a:pt x="32899" y="90682"/>
                </a:lnTo>
                <a:lnTo>
                  <a:pt x="27957" y="106978"/>
                </a:lnTo>
                <a:lnTo>
                  <a:pt x="25305" y="117991"/>
                </a:lnTo>
                <a:lnTo>
                  <a:pt x="17023" y="153705"/>
                </a:lnTo>
                <a:lnTo>
                  <a:pt x="14206" y="165335"/>
                </a:lnTo>
                <a:lnTo>
                  <a:pt x="12328" y="174994"/>
                </a:lnTo>
                <a:lnTo>
                  <a:pt x="10242" y="190805"/>
                </a:lnTo>
                <a:lnTo>
                  <a:pt x="9685" y="200546"/>
                </a:lnTo>
                <a:lnTo>
                  <a:pt x="9067" y="224069"/>
                </a:lnTo>
                <a:lnTo>
                  <a:pt x="9855" y="232247"/>
                </a:lnTo>
                <a:lnTo>
                  <a:pt x="11332" y="237699"/>
                </a:lnTo>
                <a:lnTo>
                  <a:pt x="13270" y="241333"/>
                </a:lnTo>
                <a:lnTo>
                  <a:pt x="15514" y="243756"/>
                </a:lnTo>
                <a:lnTo>
                  <a:pt x="17963" y="245372"/>
                </a:lnTo>
                <a:lnTo>
                  <a:pt x="23223" y="247167"/>
                </a:lnTo>
                <a:lnTo>
                  <a:pt x="28736" y="247964"/>
                </a:lnTo>
                <a:lnTo>
                  <a:pt x="39442" y="245779"/>
                </a:lnTo>
                <a:lnTo>
                  <a:pt x="46297" y="243863"/>
                </a:lnTo>
                <a:lnTo>
                  <a:pt x="56582" y="239728"/>
                </a:lnTo>
                <a:lnTo>
                  <a:pt x="69154" y="234114"/>
                </a:lnTo>
                <a:lnTo>
                  <a:pt x="83250" y="227513"/>
                </a:lnTo>
                <a:lnTo>
                  <a:pt x="95505" y="222160"/>
                </a:lnTo>
                <a:lnTo>
                  <a:pt x="106532" y="217639"/>
                </a:lnTo>
                <a:lnTo>
                  <a:pt x="116742" y="213673"/>
                </a:lnTo>
                <a:lnTo>
                  <a:pt x="126405" y="211029"/>
                </a:lnTo>
                <a:lnTo>
                  <a:pt x="135705" y="209266"/>
                </a:lnTo>
                <a:lnTo>
                  <a:pt x="144762" y="208091"/>
                </a:lnTo>
                <a:lnTo>
                  <a:pt x="154611" y="207307"/>
                </a:lnTo>
                <a:lnTo>
                  <a:pt x="164987" y="206785"/>
                </a:lnTo>
                <a:lnTo>
                  <a:pt x="185723" y="206204"/>
                </a:lnTo>
                <a:lnTo>
                  <a:pt x="235630" y="205801"/>
                </a:lnTo>
                <a:lnTo>
                  <a:pt x="245669" y="206734"/>
                </a:lnTo>
                <a:lnTo>
                  <a:pt x="255220" y="208307"/>
                </a:lnTo>
                <a:lnTo>
                  <a:pt x="264444" y="210309"/>
                </a:lnTo>
                <a:lnTo>
                  <a:pt x="272498" y="213549"/>
                </a:lnTo>
                <a:lnTo>
                  <a:pt x="279773" y="217613"/>
                </a:lnTo>
                <a:lnTo>
                  <a:pt x="309687" y="237825"/>
                </a:lnTo>
                <a:lnTo>
                  <a:pt x="315996" y="243322"/>
                </a:lnTo>
                <a:lnTo>
                  <a:pt x="325545" y="254511"/>
                </a:lnTo>
                <a:lnTo>
                  <a:pt x="332964" y="265833"/>
                </a:lnTo>
                <a:lnTo>
                  <a:pt x="339437" y="278168"/>
                </a:lnTo>
                <a:lnTo>
                  <a:pt x="345488" y="293176"/>
                </a:lnTo>
                <a:lnTo>
                  <a:pt x="346531" y="301178"/>
                </a:lnTo>
                <a:lnTo>
                  <a:pt x="346273" y="309370"/>
                </a:lnTo>
                <a:lnTo>
                  <a:pt x="345149" y="317689"/>
                </a:lnTo>
                <a:lnTo>
                  <a:pt x="344399" y="326093"/>
                </a:lnTo>
                <a:lnTo>
                  <a:pt x="343899" y="334553"/>
                </a:lnTo>
                <a:lnTo>
                  <a:pt x="343566" y="343050"/>
                </a:lnTo>
                <a:lnTo>
                  <a:pt x="342392" y="351573"/>
                </a:lnTo>
                <a:lnTo>
                  <a:pt x="340656" y="360112"/>
                </a:lnTo>
                <a:lnTo>
                  <a:pt x="338547" y="368662"/>
                </a:lnTo>
                <a:lnTo>
                  <a:pt x="335235" y="377220"/>
                </a:lnTo>
                <a:lnTo>
                  <a:pt x="331123" y="385782"/>
                </a:lnTo>
                <a:lnTo>
                  <a:pt x="321473" y="401964"/>
                </a:lnTo>
                <a:lnTo>
                  <a:pt x="310834" y="415506"/>
                </a:lnTo>
                <a:lnTo>
                  <a:pt x="304378" y="422737"/>
                </a:lnTo>
                <a:lnTo>
                  <a:pt x="289584" y="438391"/>
                </a:lnTo>
                <a:lnTo>
                  <a:pt x="269741" y="458718"/>
                </a:lnTo>
                <a:lnTo>
                  <a:pt x="262695" y="463927"/>
                </a:lnTo>
                <a:lnTo>
                  <a:pt x="255140" y="468352"/>
                </a:lnTo>
                <a:lnTo>
                  <a:pt x="247246" y="472255"/>
                </a:lnTo>
                <a:lnTo>
                  <a:pt x="240078" y="476762"/>
                </a:lnTo>
                <a:lnTo>
                  <a:pt x="233394" y="481671"/>
                </a:lnTo>
                <a:lnTo>
                  <a:pt x="227034" y="486849"/>
                </a:lnTo>
                <a:lnTo>
                  <a:pt x="219936" y="491254"/>
                </a:lnTo>
                <a:lnTo>
                  <a:pt x="212347" y="495143"/>
                </a:lnTo>
                <a:lnTo>
                  <a:pt x="204429" y="498687"/>
                </a:lnTo>
                <a:lnTo>
                  <a:pt x="196294" y="502003"/>
                </a:lnTo>
                <a:lnTo>
                  <a:pt x="188013" y="505166"/>
                </a:lnTo>
                <a:lnTo>
                  <a:pt x="171191" y="511221"/>
                </a:lnTo>
                <a:lnTo>
                  <a:pt x="154190" y="517087"/>
                </a:lnTo>
                <a:lnTo>
                  <a:pt x="146608" y="519032"/>
                </a:lnTo>
                <a:lnTo>
                  <a:pt x="139649" y="520329"/>
                </a:lnTo>
                <a:lnTo>
                  <a:pt x="133104" y="521193"/>
                </a:lnTo>
                <a:lnTo>
                  <a:pt x="125884" y="521770"/>
                </a:lnTo>
                <a:lnTo>
                  <a:pt x="118212" y="522154"/>
                </a:lnTo>
                <a:lnTo>
                  <a:pt x="103022" y="522581"/>
                </a:lnTo>
                <a:lnTo>
                  <a:pt x="89919" y="522771"/>
                </a:lnTo>
                <a:lnTo>
                  <a:pt x="78044" y="521869"/>
                </a:lnTo>
                <a:lnTo>
                  <a:pt x="22013" y="516117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5"/>
          <p:cNvSpPr/>
          <p:nvPr/>
        </p:nvSpPr>
        <p:spPr>
          <a:xfrm>
            <a:off x="5437822" y="3437572"/>
            <a:ext cx="282894" cy="308611"/>
          </a:xfrm>
          <a:custGeom>
            <a:avLst/>
            <a:gdLst/>
            <a:ahLst/>
            <a:cxnLst/>
            <a:rect l="0" t="0" r="0" b="0"/>
            <a:pathLst>
              <a:path w="282894" h="308611">
                <a:moveTo>
                  <a:pt x="0" y="0"/>
                </a:moveTo>
                <a:lnTo>
                  <a:pt x="11932" y="23864"/>
                </a:lnTo>
                <a:lnTo>
                  <a:pt x="15574" y="29244"/>
                </a:lnTo>
                <a:lnTo>
                  <a:pt x="19908" y="34736"/>
                </a:lnTo>
                <a:lnTo>
                  <a:pt x="24702" y="40302"/>
                </a:lnTo>
                <a:lnTo>
                  <a:pt x="32568" y="49027"/>
                </a:lnTo>
                <a:lnTo>
                  <a:pt x="40192" y="57032"/>
                </a:lnTo>
                <a:lnTo>
                  <a:pt x="49931" y="66940"/>
                </a:lnTo>
                <a:lnTo>
                  <a:pt x="58052" y="74155"/>
                </a:lnTo>
                <a:lnTo>
                  <a:pt x="89379" y="100606"/>
                </a:lnTo>
                <a:lnTo>
                  <a:pt x="97686" y="108028"/>
                </a:lnTo>
                <a:lnTo>
                  <a:pt x="105129" y="114881"/>
                </a:lnTo>
                <a:lnTo>
                  <a:pt x="112949" y="121355"/>
                </a:lnTo>
                <a:lnTo>
                  <a:pt x="121019" y="127576"/>
                </a:lnTo>
                <a:lnTo>
                  <a:pt x="129257" y="133628"/>
                </a:lnTo>
                <a:lnTo>
                  <a:pt x="140464" y="144331"/>
                </a:lnTo>
                <a:lnTo>
                  <a:pt x="153650" y="158133"/>
                </a:lnTo>
                <a:lnTo>
                  <a:pt x="183542" y="191249"/>
                </a:lnTo>
                <a:lnTo>
                  <a:pt x="199514" y="209415"/>
                </a:lnTo>
                <a:lnTo>
                  <a:pt x="28289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6"/>
          <p:cNvSpPr/>
          <p:nvPr/>
        </p:nvSpPr>
        <p:spPr>
          <a:xfrm>
            <a:off x="5386387" y="3360420"/>
            <a:ext cx="325756" cy="402908"/>
          </a:xfrm>
          <a:custGeom>
            <a:avLst/>
            <a:gdLst/>
            <a:ahLst/>
            <a:cxnLst/>
            <a:rect l="0" t="0" r="0" b="0"/>
            <a:pathLst>
              <a:path w="325756" h="402908">
                <a:moveTo>
                  <a:pt x="325755" y="0"/>
                </a:moveTo>
                <a:lnTo>
                  <a:pt x="299062" y="26693"/>
                </a:lnTo>
                <a:lnTo>
                  <a:pt x="289761" y="38533"/>
                </a:lnTo>
                <a:lnTo>
                  <a:pt x="279278" y="53321"/>
                </a:lnTo>
                <a:lnTo>
                  <a:pt x="268269" y="69418"/>
                </a:lnTo>
                <a:lnTo>
                  <a:pt x="254486" y="88637"/>
                </a:lnTo>
                <a:lnTo>
                  <a:pt x="246809" y="99096"/>
                </a:lnTo>
                <a:lnTo>
                  <a:pt x="237882" y="109879"/>
                </a:lnTo>
                <a:lnTo>
                  <a:pt x="228121" y="120877"/>
                </a:lnTo>
                <a:lnTo>
                  <a:pt x="217803" y="132020"/>
                </a:lnTo>
                <a:lnTo>
                  <a:pt x="208067" y="143258"/>
                </a:lnTo>
                <a:lnTo>
                  <a:pt x="198719" y="154560"/>
                </a:lnTo>
                <a:lnTo>
                  <a:pt x="189630" y="165905"/>
                </a:lnTo>
                <a:lnTo>
                  <a:pt x="130168" y="237735"/>
                </a:lnTo>
                <a:lnTo>
                  <a:pt x="83252" y="297430"/>
                </a:lnTo>
                <a:lnTo>
                  <a:pt x="65979" y="320206"/>
                </a:lnTo>
                <a:lnTo>
                  <a:pt x="53511" y="337296"/>
                </a:lnTo>
                <a:lnTo>
                  <a:pt x="44247" y="350594"/>
                </a:lnTo>
                <a:lnTo>
                  <a:pt x="37118" y="360412"/>
                </a:lnTo>
                <a:lnTo>
                  <a:pt x="31413" y="367909"/>
                </a:lnTo>
                <a:lnTo>
                  <a:pt x="22534" y="378780"/>
                </a:lnTo>
                <a:lnTo>
                  <a:pt x="15413" y="386786"/>
                </a:lnTo>
                <a:lnTo>
                  <a:pt x="12180" y="389303"/>
                </a:lnTo>
                <a:lnTo>
                  <a:pt x="6048" y="392098"/>
                </a:lnTo>
                <a:lnTo>
                  <a:pt x="4032" y="393796"/>
                </a:lnTo>
                <a:lnTo>
                  <a:pt x="2688" y="395881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7"/>
          <p:cNvSpPr/>
          <p:nvPr/>
        </p:nvSpPr>
        <p:spPr>
          <a:xfrm>
            <a:off x="5755004" y="3484303"/>
            <a:ext cx="300039" cy="13277"/>
          </a:xfrm>
          <a:custGeom>
            <a:avLst/>
            <a:gdLst/>
            <a:ahLst/>
            <a:cxnLst/>
            <a:rect l="0" t="0" r="0" b="0"/>
            <a:pathLst>
              <a:path w="300039" h="13277">
                <a:moveTo>
                  <a:pt x="0" y="13276"/>
                </a:moveTo>
                <a:lnTo>
                  <a:pt x="47727" y="13276"/>
                </a:lnTo>
                <a:lnTo>
                  <a:pt x="62299" y="12324"/>
                </a:lnTo>
                <a:lnTo>
                  <a:pt x="113498" y="7385"/>
                </a:lnTo>
                <a:lnTo>
                  <a:pt x="125195" y="6492"/>
                </a:lnTo>
                <a:lnTo>
                  <a:pt x="134899" y="5896"/>
                </a:lnTo>
                <a:lnTo>
                  <a:pt x="148035" y="4546"/>
                </a:lnTo>
                <a:lnTo>
                  <a:pt x="180411" y="506"/>
                </a:lnTo>
                <a:lnTo>
                  <a:pt x="197427" y="0"/>
                </a:lnTo>
                <a:lnTo>
                  <a:pt x="300038" y="4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8"/>
          <p:cNvSpPr/>
          <p:nvPr/>
        </p:nvSpPr>
        <p:spPr>
          <a:xfrm>
            <a:off x="6221860" y="3257550"/>
            <a:ext cx="278625" cy="437198"/>
          </a:xfrm>
          <a:custGeom>
            <a:avLst/>
            <a:gdLst/>
            <a:ahLst/>
            <a:cxnLst/>
            <a:rect l="0" t="0" r="0" b="0"/>
            <a:pathLst>
              <a:path w="278625" h="437198">
                <a:moveTo>
                  <a:pt x="38922" y="0"/>
                </a:moveTo>
                <a:lnTo>
                  <a:pt x="34372" y="0"/>
                </a:lnTo>
                <a:lnTo>
                  <a:pt x="33031" y="1904"/>
                </a:lnTo>
                <a:lnTo>
                  <a:pt x="30192" y="12735"/>
                </a:lnTo>
                <a:lnTo>
                  <a:pt x="24693" y="22400"/>
                </a:lnTo>
                <a:lnTo>
                  <a:pt x="23073" y="28370"/>
                </a:lnTo>
                <a:lnTo>
                  <a:pt x="22161" y="37087"/>
                </a:lnTo>
                <a:lnTo>
                  <a:pt x="19408" y="50455"/>
                </a:lnTo>
                <a:lnTo>
                  <a:pt x="17340" y="59354"/>
                </a:lnTo>
                <a:lnTo>
                  <a:pt x="15009" y="67192"/>
                </a:lnTo>
                <a:lnTo>
                  <a:pt x="12503" y="74322"/>
                </a:lnTo>
                <a:lnTo>
                  <a:pt x="8130" y="87324"/>
                </a:lnTo>
                <a:lnTo>
                  <a:pt x="6186" y="99453"/>
                </a:lnTo>
                <a:lnTo>
                  <a:pt x="542" y="139746"/>
                </a:lnTo>
                <a:lnTo>
                  <a:pt x="0" y="161744"/>
                </a:lnTo>
                <a:lnTo>
                  <a:pt x="592" y="187839"/>
                </a:lnTo>
                <a:lnTo>
                  <a:pt x="1938" y="216666"/>
                </a:lnTo>
                <a:lnTo>
                  <a:pt x="3789" y="240646"/>
                </a:lnTo>
                <a:lnTo>
                  <a:pt x="5975" y="261396"/>
                </a:lnTo>
                <a:lnTo>
                  <a:pt x="8385" y="279991"/>
                </a:lnTo>
                <a:lnTo>
                  <a:pt x="10944" y="294293"/>
                </a:lnTo>
                <a:lnTo>
                  <a:pt x="13603" y="305733"/>
                </a:lnTo>
                <a:lnTo>
                  <a:pt x="16328" y="315264"/>
                </a:lnTo>
                <a:lnTo>
                  <a:pt x="18144" y="323524"/>
                </a:lnTo>
                <a:lnTo>
                  <a:pt x="19355" y="330935"/>
                </a:lnTo>
                <a:lnTo>
                  <a:pt x="20162" y="337780"/>
                </a:lnTo>
                <a:lnTo>
                  <a:pt x="22606" y="343297"/>
                </a:lnTo>
                <a:lnTo>
                  <a:pt x="26140" y="347927"/>
                </a:lnTo>
                <a:lnTo>
                  <a:pt x="34194" y="356564"/>
                </a:lnTo>
                <a:lnTo>
                  <a:pt x="40948" y="366753"/>
                </a:lnTo>
                <a:lnTo>
                  <a:pt x="45035" y="371184"/>
                </a:lnTo>
                <a:lnTo>
                  <a:pt x="49665" y="375091"/>
                </a:lnTo>
                <a:lnTo>
                  <a:pt x="54656" y="378648"/>
                </a:lnTo>
                <a:lnTo>
                  <a:pt x="59889" y="381020"/>
                </a:lnTo>
                <a:lnTo>
                  <a:pt x="65282" y="382600"/>
                </a:lnTo>
                <a:lnTo>
                  <a:pt x="70783" y="383654"/>
                </a:lnTo>
                <a:lnTo>
                  <a:pt x="79435" y="387365"/>
                </a:lnTo>
                <a:lnTo>
                  <a:pt x="83076" y="389689"/>
                </a:lnTo>
                <a:lnTo>
                  <a:pt x="87408" y="391237"/>
                </a:lnTo>
                <a:lnTo>
                  <a:pt x="92201" y="392270"/>
                </a:lnTo>
                <a:lnTo>
                  <a:pt x="97301" y="392958"/>
                </a:lnTo>
                <a:lnTo>
                  <a:pt x="102607" y="393417"/>
                </a:lnTo>
                <a:lnTo>
                  <a:pt x="108048" y="393723"/>
                </a:lnTo>
                <a:lnTo>
                  <a:pt x="113581" y="393927"/>
                </a:lnTo>
                <a:lnTo>
                  <a:pt x="135021" y="394214"/>
                </a:lnTo>
                <a:lnTo>
                  <a:pt x="142041" y="393301"/>
                </a:lnTo>
                <a:lnTo>
                  <a:pt x="148625" y="391741"/>
                </a:lnTo>
                <a:lnTo>
                  <a:pt x="154920" y="389748"/>
                </a:lnTo>
                <a:lnTo>
                  <a:pt x="161022" y="388420"/>
                </a:lnTo>
                <a:lnTo>
                  <a:pt x="166994" y="387534"/>
                </a:lnTo>
                <a:lnTo>
                  <a:pt x="172881" y="386943"/>
                </a:lnTo>
                <a:lnTo>
                  <a:pt x="178711" y="384645"/>
                </a:lnTo>
                <a:lnTo>
                  <a:pt x="184502" y="381207"/>
                </a:lnTo>
                <a:lnTo>
                  <a:pt x="190267" y="377010"/>
                </a:lnTo>
                <a:lnTo>
                  <a:pt x="196017" y="372308"/>
                </a:lnTo>
                <a:lnTo>
                  <a:pt x="201754" y="367267"/>
                </a:lnTo>
                <a:lnTo>
                  <a:pt x="207484" y="362002"/>
                </a:lnTo>
                <a:lnTo>
                  <a:pt x="213210" y="357540"/>
                </a:lnTo>
                <a:lnTo>
                  <a:pt x="218931" y="353612"/>
                </a:lnTo>
                <a:lnTo>
                  <a:pt x="224651" y="350041"/>
                </a:lnTo>
                <a:lnTo>
                  <a:pt x="231321" y="343851"/>
                </a:lnTo>
                <a:lnTo>
                  <a:pt x="238625" y="335914"/>
                </a:lnTo>
                <a:lnTo>
                  <a:pt x="246353" y="326812"/>
                </a:lnTo>
                <a:lnTo>
                  <a:pt x="253409" y="316935"/>
                </a:lnTo>
                <a:lnTo>
                  <a:pt x="260019" y="306540"/>
                </a:lnTo>
                <a:lnTo>
                  <a:pt x="266330" y="295800"/>
                </a:lnTo>
                <a:lnTo>
                  <a:pt x="270537" y="285782"/>
                </a:lnTo>
                <a:lnTo>
                  <a:pt x="273342" y="276246"/>
                </a:lnTo>
                <a:lnTo>
                  <a:pt x="275212" y="267032"/>
                </a:lnTo>
                <a:lnTo>
                  <a:pt x="276459" y="258983"/>
                </a:lnTo>
                <a:lnTo>
                  <a:pt x="277290" y="251713"/>
                </a:lnTo>
                <a:lnTo>
                  <a:pt x="278213" y="239507"/>
                </a:lnTo>
                <a:lnTo>
                  <a:pt x="278624" y="230907"/>
                </a:lnTo>
                <a:lnTo>
                  <a:pt x="276828" y="228233"/>
                </a:lnTo>
                <a:lnTo>
                  <a:pt x="273726" y="226450"/>
                </a:lnTo>
                <a:lnTo>
                  <a:pt x="269753" y="225262"/>
                </a:lnTo>
                <a:lnTo>
                  <a:pt x="262798" y="221401"/>
                </a:lnTo>
                <a:lnTo>
                  <a:pt x="259611" y="219038"/>
                </a:lnTo>
                <a:lnTo>
                  <a:pt x="255580" y="218415"/>
                </a:lnTo>
                <a:lnTo>
                  <a:pt x="250988" y="218952"/>
                </a:lnTo>
                <a:lnTo>
                  <a:pt x="246022" y="220263"/>
                </a:lnTo>
                <a:lnTo>
                  <a:pt x="232884" y="224259"/>
                </a:lnTo>
                <a:lnTo>
                  <a:pt x="225380" y="226659"/>
                </a:lnTo>
                <a:lnTo>
                  <a:pt x="218473" y="229211"/>
                </a:lnTo>
                <a:lnTo>
                  <a:pt x="211963" y="231865"/>
                </a:lnTo>
                <a:lnTo>
                  <a:pt x="205717" y="234586"/>
                </a:lnTo>
                <a:lnTo>
                  <a:pt x="196791" y="240210"/>
                </a:lnTo>
                <a:lnTo>
                  <a:pt x="186078" y="247770"/>
                </a:lnTo>
                <a:lnTo>
                  <a:pt x="161475" y="266330"/>
                </a:lnTo>
                <a:lnTo>
                  <a:pt x="134665" y="287279"/>
                </a:lnTo>
                <a:lnTo>
                  <a:pt x="120848" y="299151"/>
                </a:lnTo>
                <a:lnTo>
                  <a:pt x="106875" y="311829"/>
                </a:lnTo>
                <a:lnTo>
                  <a:pt x="92796" y="325044"/>
                </a:lnTo>
                <a:lnTo>
                  <a:pt x="82459" y="335758"/>
                </a:lnTo>
                <a:lnTo>
                  <a:pt x="74614" y="344806"/>
                </a:lnTo>
                <a:lnTo>
                  <a:pt x="68432" y="352743"/>
                </a:lnTo>
                <a:lnTo>
                  <a:pt x="63358" y="359940"/>
                </a:lnTo>
                <a:lnTo>
                  <a:pt x="55180" y="373015"/>
                </a:lnTo>
                <a:lnTo>
                  <a:pt x="50910" y="385177"/>
                </a:lnTo>
                <a:lnTo>
                  <a:pt x="49013" y="397885"/>
                </a:lnTo>
                <a:lnTo>
                  <a:pt x="48506" y="405274"/>
                </a:lnTo>
                <a:lnTo>
                  <a:pt x="48170" y="413057"/>
                </a:lnTo>
                <a:lnTo>
                  <a:pt x="48897" y="419199"/>
                </a:lnTo>
                <a:lnTo>
                  <a:pt x="50335" y="424246"/>
                </a:lnTo>
                <a:lnTo>
                  <a:pt x="56067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9"/>
          <p:cNvSpPr/>
          <p:nvPr/>
        </p:nvSpPr>
        <p:spPr>
          <a:xfrm>
            <a:off x="6543675" y="4012193"/>
            <a:ext cx="272936" cy="342486"/>
          </a:xfrm>
          <a:custGeom>
            <a:avLst/>
            <a:gdLst/>
            <a:ahLst/>
            <a:cxnLst/>
            <a:rect l="0" t="0" r="0" b="0"/>
            <a:pathLst>
              <a:path w="272936" h="342486">
                <a:moveTo>
                  <a:pt x="0" y="68317"/>
                </a:moveTo>
                <a:lnTo>
                  <a:pt x="9101" y="59215"/>
                </a:lnTo>
                <a:lnTo>
                  <a:pt x="14640" y="55581"/>
                </a:lnTo>
                <a:lnTo>
                  <a:pt x="21190" y="52206"/>
                </a:lnTo>
                <a:lnTo>
                  <a:pt x="28414" y="49004"/>
                </a:lnTo>
                <a:lnTo>
                  <a:pt x="46601" y="40366"/>
                </a:lnTo>
                <a:lnTo>
                  <a:pt x="80219" y="23849"/>
                </a:lnTo>
                <a:lnTo>
                  <a:pt x="90627" y="19621"/>
                </a:lnTo>
                <a:lnTo>
                  <a:pt x="103280" y="14898"/>
                </a:lnTo>
                <a:lnTo>
                  <a:pt x="117431" y="9844"/>
                </a:lnTo>
                <a:lnTo>
                  <a:pt x="128770" y="6475"/>
                </a:lnTo>
                <a:lnTo>
                  <a:pt x="138234" y="4229"/>
                </a:lnTo>
                <a:lnTo>
                  <a:pt x="146448" y="2732"/>
                </a:lnTo>
                <a:lnTo>
                  <a:pt x="153830" y="1733"/>
                </a:lnTo>
                <a:lnTo>
                  <a:pt x="160656" y="1068"/>
                </a:lnTo>
                <a:lnTo>
                  <a:pt x="172367" y="328"/>
                </a:lnTo>
                <a:lnTo>
                  <a:pt x="180747" y="0"/>
                </a:lnTo>
                <a:lnTo>
                  <a:pt x="185268" y="864"/>
                </a:lnTo>
                <a:lnTo>
                  <a:pt x="190187" y="2394"/>
                </a:lnTo>
                <a:lnTo>
                  <a:pt x="195371" y="4366"/>
                </a:lnTo>
                <a:lnTo>
                  <a:pt x="203672" y="9097"/>
                </a:lnTo>
                <a:lnTo>
                  <a:pt x="207218" y="11692"/>
                </a:lnTo>
                <a:lnTo>
                  <a:pt x="209583" y="14374"/>
                </a:lnTo>
                <a:lnTo>
                  <a:pt x="211159" y="17115"/>
                </a:lnTo>
                <a:lnTo>
                  <a:pt x="212911" y="22701"/>
                </a:lnTo>
                <a:lnTo>
                  <a:pt x="213690" y="28358"/>
                </a:lnTo>
                <a:lnTo>
                  <a:pt x="211495" y="36587"/>
                </a:lnTo>
                <a:lnTo>
                  <a:pt x="207345" y="46595"/>
                </a:lnTo>
                <a:lnTo>
                  <a:pt x="202326" y="57392"/>
                </a:lnTo>
                <a:lnTo>
                  <a:pt x="198701" y="62939"/>
                </a:lnTo>
                <a:lnTo>
                  <a:pt x="194380" y="68541"/>
                </a:lnTo>
                <a:lnTo>
                  <a:pt x="189594" y="74181"/>
                </a:lnTo>
                <a:lnTo>
                  <a:pt x="184498" y="79846"/>
                </a:lnTo>
                <a:lnTo>
                  <a:pt x="173756" y="91221"/>
                </a:lnTo>
                <a:lnTo>
                  <a:pt x="138796" y="126538"/>
                </a:lnTo>
                <a:lnTo>
                  <a:pt x="127773" y="136659"/>
                </a:lnTo>
                <a:lnTo>
                  <a:pt x="118519" y="144358"/>
                </a:lnTo>
                <a:lnTo>
                  <a:pt x="110445" y="150444"/>
                </a:lnTo>
                <a:lnTo>
                  <a:pt x="104110" y="155453"/>
                </a:lnTo>
                <a:lnTo>
                  <a:pt x="98935" y="159745"/>
                </a:lnTo>
                <a:lnTo>
                  <a:pt x="90643" y="167054"/>
                </a:lnTo>
                <a:lnTo>
                  <a:pt x="83783" y="173477"/>
                </a:lnTo>
                <a:lnTo>
                  <a:pt x="85383" y="173666"/>
                </a:lnTo>
                <a:lnTo>
                  <a:pt x="90259" y="171887"/>
                </a:lnTo>
                <a:lnTo>
                  <a:pt x="97320" y="168796"/>
                </a:lnTo>
                <a:lnTo>
                  <a:pt x="110246" y="162822"/>
                </a:lnTo>
                <a:lnTo>
                  <a:pt x="116360" y="159895"/>
                </a:lnTo>
                <a:lnTo>
                  <a:pt x="122340" y="157944"/>
                </a:lnTo>
                <a:lnTo>
                  <a:pt x="128233" y="156643"/>
                </a:lnTo>
                <a:lnTo>
                  <a:pt x="134066" y="155776"/>
                </a:lnTo>
                <a:lnTo>
                  <a:pt x="142717" y="155198"/>
                </a:lnTo>
                <a:lnTo>
                  <a:pt x="153247" y="154813"/>
                </a:lnTo>
                <a:lnTo>
                  <a:pt x="190714" y="154194"/>
                </a:lnTo>
                <a:lnTo>
                  <a:pt x="197628" y="155096"/>
                </a:lnTo>
                <a:lnTo>
                  <a:pt x="204141" y="156649"/>
                </a:lnTo>
                <a:lnTo>
                  <a:pt x="210390" y="158638"/>
                </a:lnTo>
                <a:lnTo>
                  <a:pt x="216459" y="160916"/>
                </a:lnTo>
                <a:lnTo>
                  <a:pt x="222411" y="163387"/>
                </a:lnTo>
                <a:lnTo>
                  <a:pt x="228284" y="165986"/>
                </a:lnTo>
                <a:lnTo>
                  <a:pt x="239890" y="171415"/>
                </a:lnTo>
                <a:lnTo>
                  <a:pt x="245651" y="174197"/>
                </a:lnTo>
                <a:lnTo>
                  <a:pt x="250445" y="177003"/>
                </a:lnTo>
                <a:lnTo>
                  <a:pt x="258311" y="182662"/>
                </a:lnTo>
                <a:lnTo>
                  <a:pt x="260790" y="185504"/>
                </a:lnTo>
                <a:lnTo>
                  <a:pt x="262442" y="188352"/>
                </a:lnTo>
                <a:lnTo>
                  <a:pt x="265231" y="195008"/>
                </a:lnTo>
                <a:lnTo>
                  <a:pt x="269645" y="204316"/>
                </a:lnTo>
                <a:lnTo>
                  <a:pt x="272243" y="214804"/>
                </a:lnTo>
                <a:lnTo>
                  <a:pt x="272935" y="220267"/>
                </a:lnTo>
                <a:lnTo>
                  <a:pt x="272444" y="225814"/>
                </a:lnTo>
                <a:lnTo>
                  <a:pt x="271164" y="231418"/>
                </a:lnTo>
                <a:lnTo>
                  <a:pt x="269358" y="237058"/>
                </a:lnTo>
                <a:lnTo>
                  <a:pt x="267202" y="242724"/>
                </a:lnTo>
                <a:lnTo>
                  <a:pt x="264812" y="248405"/>
                </a:lnTo>
                <a:lnTo>
                  <a:pt x="262266" y="254098"/>
                </a:lnTo>
                <a:lnTo>
                  <a:pt x="258664" y="258846"/>
                </a:lnTo>
                <a:lnTo>
                  <a:pt x="254358" y="262964"/>
                </a:lnTo>
                <a:lnTo>
                  <a:pt x="249581" y="266661"/>
                </a:lnTo>
                <a:lnTo>
                  <a:pt x="243540" y="272936"/>
                </a:lnTo>
                <a:lnTo>
                  <a:pt x="236655" y="280930"/>
                </a:lnTo>
                <a:lnTo>
                  <a:pt x="229207" y="290069"/>
                </a:lnTo>
                <a:lnTo>
                  <a:pt x="221385" y="297114"/>
                </a:lnTo>
                <a:lnTo>
                  <a:pt x="213312" y="302763"/>
                </a:lnTo>
                <a:lnTo>
                  <a:pt x="205073" y="307482"/>
                </a:lnTo>
                <a:lnTo>
                  <a:pt x="190838" y="315265"/>
                </a:lnTo>
                <a:lnTo>
                  <a:pt x="172115" y="325001"/>
                </a:lnTo>
                <a:lnTo>
                  <a:pt x="166178" y="328023"/>
                </a:lnTo>
                <a:lnTo>
                  <a:pt x="159363" y="330989"/>
                </a:lnTo>
                <a:lnTo>
                  <a:pt x="151962" y="333919"/>
                </a:lnTo>
                <a:lnTo>
                  <a:pt x="144171" y="336825"/>
                </a:lnTo>
                <a:lnTo>
                  <a:pt x="137070" y="338762"/>
                </a:lnTo>
                <a:lnTo>
                  <a:pt x="130433" y="340054"/>
                </a:lnTo>
                <a:lnTo>
                  <a:pt x="124103" y="340915"/>
                </a:lnTo>
                <a:lnTo>
                  <a:pt x="117978" y="341488"/>
                </a:lnTo>
                <a:lnTo>
                  <a:pt x="111990" y="341871"/>
                </a:lnTo>
                <a:lnTo>
                  <a:pt x="101208" y="342297"/>
                </a:lnTo>
                <a:lnTo>
                  <a:pt x="93241" y="342485"/>
                </a:lnTo>
                <a:lnTo>
                  <a:pt x="86925" y="340631"/>
                </a:lnTo>
                <a:lnTo>
                  <a:pt x="78906" y="337489"/>
                </a:lnTo>
                <a:lnTo>
                  <a:pt x="69749" y="333490"/>
                </a:lnTo>
                <a:lnTo>
                  <a:pt x="62691" y="330824"/>
                </a:lnTo>
                <a:lnTo>
                  <a:pt x="57034" y="329047"/>
                </a:lnTo>
                <a:lnTo>
                  <a:pt x="52310" y="327862"/>
                </a:lnTo>
                <a:lnTo>
                  <a:pt x="44521" y="324005"/>
                </a:lnTo>
                <a:lnTo>
                  <a:pt x="41111" y="321643"/>
                </a:lnTo>
                <a:lnTo>
                  <a:pt x="34781" y="319019"/>
                </a:lnTo>
                <a:lnTo>
                  <a:pt x="31760" y="318319"/>
                </a:lnTo>
                <a:lnTo>
                  <a:pt x="29745" y="316900"/>
                </a:lnTo>
                <a:lnTo>
                  <a:pt x="28402" y="315001"/>
                </a:lnTo>
                <a:lnTo>
                  <a:pt x="25717" y="308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0"/>
          <p:cNvSpPr/>
          <p:nvPr/>
        </p:nvSpPr>
        <p:spPr>
          <a:xfrm>
            <a:off x="6920865" y="4080510"/>
            <a:ext cx="248603" cy="240031"/>
          </a:xfrm>
          <a:custGeom>
            <a:avLst/>
            <a:gdLst/>
            <a:ahLst/>
            <a:cxnLst/>
            <a:rect l="0" t="0" r="0" b="0"/>
            <a:pathLst>
              <a:path w="248603" h="240031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8731" y="23352"/>
                </a:lnTo>
                <a:lnTo>
                  <a:pt x="10583" y="27950"/>
                </a:lnTo>
                <a:lnTo>
                  <a:pt x="12770" y="32921"/>
                </a:lnTo>
                <a:lnTo>
                  <a:pt x="17086" y="38140"/>
                </a:lnTo>
                <a:lnTo>
                  <a:pt x="22821" y="43524"/>
                </a:lnTo>
                <a:lnTo>
                  <a:pt x="29501" y="49018"/>
                </a:lnTo>
                <a:lnTo>
                  <a:pt x="35859" y="54586"/>
                </a:lnTo>
                <a:lnTo>
                  <a:pt x="42004" y="60203"/>
                </a:lnTo>
                <a:lnTo>
                  <a:pt x="53910" y="71524"/>
                </a:lnTo>
                <a:lnTo>
                  <a:pt x="65553" y="82906"/>
                </a:lnTo>
                <a:lnTo>
                  <a:pt x="71324" y="87656"/>
                </a:lnTo>
                <a:lnTo>
                  <a:pt x="77076" y="91774"/>
                </a:lnTo>
                <a:lnTo>
                  <a:pt x="82817" y="95473"/>
                </a:lnTo>
                <a:lnTo>
                  <a:pt x="88549" y="98891"/>
                </a:lnTo>
                <a:lnTo>
                  <a:pt x="94275" y="102122"/>
                </a:lnTo>
                <a:lnTo>
                  <a:pt x="99997" y="105229"/>
                </a:lnTo>
                <a:lnTo>
                  <a:pt x="105717" y="109205"/>
                </a:lnTo>
                <a:lnTo>
                  <a:pt x="111435" y="113761"/>
                </a:lnTo>
                <a:lnTo>
                  <a:pt x="117152" y="118703"/>
                </a:lnTo>
                <a:lnTo>
                  <a:pt x="122869" y="122950"/>
                </a:lnTo>
                <a:lnTo>
                  <a:pt x="128586" y="126734"/>
                </a:lnTo>
                <a:lnTo>
                  <a:pt x="134301" y="130209"/>
                </a:lnTo>
                <a:lnTo>
                  <a:pt x="140017" y="134431"/>
                </a:lnTo>
                <a:lnTo>
                  <a:pt x="145732" y="139151"/>
                </a:lnTo>
                <a:lnTo>
                  <a:pt x="151447" y="144202"/>
                </a:lnTo>
                <a:lnTo>
                  <a:pt x="157162" y="148522"/>
                </a:lnTo>
                <a:lnTo>
                  <a:pt x="162877" y="152354"/>
                </a:lnTo>
                <a:lnTo>
                  <a:pt x="168592" y="155862"/>
                </a:lnTo>
                <a:lnTo>
                  <a:pt x="175260" y="161058"/>
                </a:lnTo>
                <a:lnTo>
                  <a:pt x="182562" y="167379"/>
                </a:lnTo>
                <a:lnTo>
                  <a:pt x="196391" y="180118"/>
                </a:lnTo>
                <a:lnTo>
                  <a:pt x="205713" y="188955"/>
                </a:lnTo>
                <a:lnTo>
                  <a:pt x="209531" y="193597"/>
                </a:lnTo>
                <a:lnTo>
                  <a:pt x="213030" y="198597"/>
                </a:lnTo>
                <a:lnTo>
                  <a:pt x="216315" y="203836"/>
                </a:lnTo>
                <a:lnTo>
                  <a:pt x="218505" y="208280"/>
                </a:lnTo>
                <a:lnTo>
                  <a:pt x="220938" y="215759"/>
                </a:lnTo>
                <a:lnTo>
                  <a:pt x="224560" y="222258"/>
                </a:lnTo>
                <a:lnTo>
                  <a:pt x="226859" y="225324"/>
                </a:lnTo>
                <a:lnTo>
                  <a:pt x="229345" y="227368"/>
                </a:lnTo>
                <a:lnTo>
                  <a:pt x="231954" y="228732"/>
                </a:lnTo>
                <a:lnTo>
                  <a:pt x="24860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1"/>
          <p:cNvSpPr/>
          <p:nvPr/>
        </p:nvSpPr>
        <p:spPr>
          <a:xfrm>
            <a:off x="6920865" y="4071937"/>
            <a:ext cx="222886" cy="282893"/>
          </a:xfrm>
          <a:custGeom>
            <a:avLst/>
            <a:gdLst/>
            <a:ahLst/>
            <a:cxnLst/>
            <a:rect l="0" t="0" r="0" b="0"/>
            <a:pathLst>
              <a:path w="222886" h="282893">
                <a:moveTo>
                  <a:pt x="222885" y="0"/>
                </a:moveTo>
                <a:lnTo>
                  <a:pt x="199022" y="23864"/>
                </a:lnTo>
                <a:lnTo>
                  <a:pt x="194593" y="30197"/>
                </a:lnTo>
                <a:lnTo>
                  <a:pt x="190689" y="37276"/>
                </a:lnTo>
                <a:lnTo>
                  <a:pt x="187133" y="44853"/>
                </a:lnTo>
                <a:lnTo>
                  <a:pt x="182858" y="51810"/>
                </a:lnTo>
                <a:lnTo>
                  <a:pt x="178102" y="58352"/>
                </a:lnTo>
                <a:lnTo>
                  <a:pt x="173027" y="64619"/>
                </a:lnTo>
                <a:lnTo>
                  <a:pt x="167739" y="70702"/>
                </a:lnTo>
                <a:lnTo>
                  <a:pt x="162308" y="76662"/>
                </a:lnTo>
                <a:lnTo>
                  <a:pt x="156783" y="82541"/>
                </a:lnTo>
                <a:lnTo>
                  <a:pt x="151194" y="89317"/>
                </a:lnTo>
                <a:lnTo>
                  <a:pt x="145564" y="96693"/>
                </a:lnTo>
                <a:lnTo>
                  <a:pt x="139905" y="104467"/>
                </a:lnTo>
                <a:lnTo>
                  <a:pt x="133274" y="111554"/>
                </a:lnTo>
                <a:lnTo>
                  <a:pt x="125997" y="118185"/>
                </a:lnTo>
                <a:lnTo>
                  <a:pt x="118289" y="124510"/>
                </a:lnTo>
                <a:lnTo>
                  <a:pt x="108386" y="135394"/>
                </a:lnTo>
                <a:lnTo>
                  <a:pt x="97022" y="149318"/>
                </a:lnTo>
                <a:lnTo>
                  <a:pt x="84684" y="165268"/>
                </a:lnTo>
                <a:lnTo>
                  <a:pt x="74553" y="177806"/>
                </a:lnTo>
                <a:lnTo>
                  <a:pt x="65895" y="188070"/>
                </a:lnTo>
                <a:lnTo>
                  <a:pt x="58218" y="196817"/>
                </a:lnTo>
                <a:lnTo>
                  <a:pt x="39527" y="219237"/>
                </a:lnTo>
                <a:lnTo>
                  <a:pt x="29209" y="231883"/>
                </a:lnTo>
                <a:lnTo>
                  <a:pt x="22329" y="241266"/>
                </a:lnTo>
                <a:lnTo>
                  <a:pt x="17744" y="248474"/>
                </a:lnTo>
                <a:lnTo>
                  <a:pt x="14686" y="254232"/>
                </a:lnTo>
                <a:lnTo>
                  <a:pt x="11696" y="259023"/>
                </a:lnTo>
                <a:lnTo>
                  <a:pt x="5833" y="266886"/>
                </a:lnTo>
                <a:lnTo>
                  <a:pt x="2592" y="271016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2"/>
          <p:cNvSpPr/>
          <p:nvPr/>
        </p:nvSpPr>
        <p:spPr>
          <a:xfrm>
            <a:off x="7289482" y="4055000"/>
            <a:ext cx="274321" cy="42655"/>
          </a:xfrm>
          <a:custGeom>
            <a:avLst/>
            <a:gdLst/>
            <a:ahLst/>
            <a:cxnLst/>
            <a:rect l="0" t="0" r="0" b="0"/>
            <a:pathLst>
              <a:path w="274321" h="42655">
                <a:moveTo>
                  <a:pt x="0" y="42654"/>
                </a:moveTo>
                <a:lnTo>
                  <a:pt x="13652" y="33553"/>
                </a:lnTo>
                <a:lnTo>
                  <a:pt x="18626" y="30872"/>
                </a:lnTo>
                <a:lnTo>
                  <a:pt x="22895" y="29084"/>
                </a:lnTo>
                <a:lnTo>
                  <a:pt x="38534" y="24029"/>
                </a:lnTo>
                <a:lnTo>
                  <a:pt x="45691" y="21665"/>
                </a:lnTo>
                <a:lnTo>
                  <a:pt x="53321" y="20089"/>
                </a:lnTo>
                <a:lnTo>
                  <a:pt x="61265" y="19038"/>
                </a:lnTo>
                <a:lnTo>
                  <a:pt x="69418" y="18338"/>
                </a:lnTo>
                <a:lnTo>
                  <a:pt x="77711" y="16918"/>
                </a:lnTo>
                <a:lnTo>
                  <a:pt x="86098" y="15020"/>
                </a:lnTo>
                <a:lnTo>
                  <a:pt x="94546" y="12801"/>
                </a:lnTo>
                <a:lnTo>
                  <a:pt x="107799" y="10370"/>
                </a:lnTo>
                <a:lnTo>
                  <a:pt x="142843" y="5128"/>
                </a:lnTo>
                <a:lnTo>
                  <a:pt x="159998" y="3349"/>
                </a:lnTo>
                <a:lnTo>
                  <a:pt x="176198" y="2164"/>
                </a:lnTo>
                <a:lnTo>
                  <a:pt x="191761" y="1373"/>
                </a:lnTo>
                <a:lnTo>
                  <a:pt x="221752" y="495"/>
                </a:lnTo>
                <a:lnTo>
                  <a:pt x="252712" y="0"/>
                </a:lnTo>
                <a:lnTo>
                  <a:pt x="274320" y="8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3"/>
          <p:cNvSpPr/>
          <p:nvPr/>
        </p:nvSpPr>
        <p:spPr>
          <a:xfrm>
            <a:off x="7272337" y="4149090"/>
            <a:ext cx="317183" cy="25365"/>
          </a:xfrm>
          <a:custGeom>
            <a:avLst/>
            <a:gdLst/>
            <a:ahLst/>
            <a:cxnLst/>
            <a:rect l="0" t="0" r="0" b="0"/>
            <a:pathLst>
              <a:path w="317183" h="25365">
                <a:moveTo>
                  <a:pt x="0" y="17145"/>
                </a:moveTo>
                <a:lnTo>
                  <a:pt x="0" y="21695"/>
                </a:lnTo>
                <a:lnTo>
                  <a:pt x="953" y="23036"/>
                </a:lnTo>
                <a:lnTo>
                  <a:pt x="2540" y="23930"/>
                </a:lnTo>
                <a:lnTo>
                  <a:pt x="4551" y="24525"/>
                </a:lnTo>
                <a:lnTo>
                  <a:pt x="10654" y="24923"/>
                </a:lnTo>
                <a:lnTo>
                  <a:pt x="30135" y="25364"/>
                </a:lnTo>
                <a:lnTo>
                  <a:pt x="47713" y="24529"/>
                </a:lnTo>
                <a:lnTo>
                  <a:pt x="95183" y="21062"/>
                </a:lnTo>
                <a:lnTo>
                  <a:pt x="119653" y="17851"/>
                </a:lnTo>
                <a:lnTo>
                  <a:pt x="143587" y="13806"/>
                </a:lnTo>
                <a:lnTo>
                  <a:pt x="167162" y="9204"/>
                </a:lnTo>
                <a:lnTo>
                  <a:pt x="184784" y="6136"/>
                </a:lnTo>
                <a:lnTo>
                  <a:pt x="198437" y="4090"/>
                </a:lnTo>
                <a:lnTo>
                  <a:pt x="209444" y="2727"/>
                </a:lnTo>
                <a:lnTo>
                  <a:pt x="226307" y="181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4"/>
          <p:cNvSpPr/>
          <p:nvPr/>
        </p:nvSpPr>
        <p:spPr>
          <a:xfrm>
            <a:off x="7651084" y="3969202"/>
            <a:ext cx="237016" cy="330217"/>
          </a:xfrm>
          <a:custGeom>
            <a:avLst/>
            <a:gdLst/>
            <a:ahLst/>
            <a:cxnLst/>
            <a:rect l="0" t="0" r="0" b="0"/>
            <a:pathLst>
              <a:path w="237016" h="330217">
                <a:moveTo>
                  <a:pt x="221328" y="8438"/>
                </a:moveTo>
                <a:lnTo>
                  <a:pt x="194635" y="8438"/>
                </a:lnTo>
                <a:lnTo>
                  <a:pt x="191150" y="9390"/>
                </a:lnTo>
                <a:lnTo>
                  <a:pt x="184738" y="12988"/>
                </a:lnTo>
                <a:lnTo>
                  <a:pt x="176932" y="14329"/>
                </a:lnTo>
                <a:lnTo>
                  <a:pt x="166014" y="15223"/>
                </a:lnTo>
                <a:lnTo>
                  <a:pt x="141499" y="16216"/>
                </a:lnTo>
                <a:lnTo>
                  <a:pt x="121079" y="16657"/>
                </a:lnTo>
                <a:lnTo>
                  <a:pt x="113538" y="15822"/>
                </a:lnTo>
                <a:lnTo>
                  <a:pt x="107557" y="14313"/>
                </a:lnTo>
                <a:lnTo>
                  <a:pt x="102619" y="12355"/>
                </a:lnTo>
                <a:lnTo>
                  <a:pt x="97422" y="10096"/>
                </a:lnTo>
                <a:lnTo>
                  <a:pt x="86566" y="5047"/>
                </a:lnTo>
                <a:lnTo>
                  <a:pt x="81957" y="3320"/>
                </a:lnTo>
                <a:lnTo>
                  <a:pt x="77931" y="2168"/>
                </a:lnTo>
                <a:lnTo>
                  <a:pt x="70919" y="889"/>
                </a:lnTo>
                <a:lnTo>
                  <a:pt x="64627" y="320"/>
                </a:lnTo>
                <a:lnTo>
                  <a:pt x="58656" y="67"/>
                </a:lnTo>
                <a:lnTo>
                  <a:pt x="55730" y="0"/>
                </a:lnTo>
                <a:lnTo>
                  <a:pt x="53780" y="907"/>
                </a:lnTo>
                <a:lnTo>
                  <a:pt x="52479" y="2465"/>
                </a:lnTo>
                <a:lnTo>
                  <a:pt x="51612" y="4456"/>
                </a:lnTo>
                <a:lnTo>
                  <a:pt x="50648" y="11748"/>
                </a:lnTo>
                <a:lnTo>
                  <a:pt x="50221" y="21339"/>
                </a:lnTo>
                <a:lnTo>
                  <a:pt x="50031" y="31951"/>
                </a:lnTo>
                <a:lnTo>
                  <a:pt x="49027" y="37449"/>
                </a:lnTo>
                <a:lnTo>
                  <a:pt x="47406" y="43018"/>
                </a:lnTo>
                <a:lnTo>
                  <a:pt x="45373" y="48636"/>
                </a:lnTo>
                <a:lnTo>
                  <a:pt x="8697" y="141299"/>
                </a:lnTo>
                <a:lnTo>
                  <a:pt x="3375" y="157972"/>
                </a:lnTo>
                <a:lnTo>
                  <a:pt x="778" y="170040"/>
                </a:lnTo>
                <a:lnTo>
                  <a:pt x="0" y="179037"/>
                </a:lnTo>
                <a:lnTo>
                  <a:pt x="434" y="185036"/>
                </a:lnTo>
                <a:lnTo>
                  <a:pt x="1675" y="189035"/>
                </a:lnTo>
                <a:lnTo>
                  <a:pt x="3455" y="191701"/>
                </a:lnTo>
                <a:lnTo>
                  <a:pt x="4642" y="192526"/>
                </a:lnTo>
                <a:lnTo>
                  <a:pt x="5433" y="192123"/>
                </a:lnTo>
                <a:lnTo>
                  <a:pt x="5961" y="190902"/>
                </a:lnTo>
                <a:lnTo>
                  <a:pt x="8218" y="190088"/>
                </a:lnTo>
                <a:lnTo>
                  <a:pt x="11627" y="189546"/>
                </a:lnTo>
                <a:lnTo>
                  <a:pt x="15805" y="189184"/>
                </a:lnTo>
                <a:lnTo>
                  <a:pt x="19543" y="187990"/>
                </a:lnTo>
                <a:lnTo>
                  <a:pt x="26235" y="184123"/>
                </a:lnTo>
                <a:lnTo>
                  <a:pt x="31259" y="181759"/>
                </a:lnTo>
                <a:lnTo>
                  <a:pt x="37466" y="179230"/>
                </a:lnTo>
                <a:lnTo>
                  <a:pt x="53886" y="172928"/>
                </a:lnTo>
                <a:lnTo>
                  <a:pt x="88002" y="159622"/>
                </a:lnTo>
                <a:lnTo>
                  <a:pt x="107780" y="152466"/>
                </a:lnTo>
                <a:lnTo>
                  <a:pt x="116101" y="149224"/>
                </a:lnTo>
                <a:lnTo>
                  <a:pt x="123555" y="146110"/>
                </a:lnTo>
                <a:lnTo>
                  <a:pt x="130428" y="143082"/>
                </a:lnTo>
                <a:lnTo>
                  <a:pt x="137868" y="141063"/>
                </a:lnTo>
                <a:lnTo>
                  <a:pt x="145685" y="139717"/>
                </a:lnTo>
                <a:lnTo>
                  <a:pt x="153755" y="138820"/>
                </a:lnTo>
                <a:lnTo>
                  <a:pt x="161039" y="138222"/>
                </a:lnTo>
                <a:lnTo>
                  <a:pt x="167801" y="137823"/>
                </a:lnTo>
                <a:lnTo>
                  <a:pt x="174213" y="137557"/>
                </a:lnTo>
                <a:lnTo>
                  <a:pt x="180393" y="138332"/>
                </a:lnTo>
                <a:lnTo>
                  <a:pt x="186418" y="139802"/>
                </a:lnTo>
                <a:lnTo>
                  <a:pt x="192339" y="141733"/>
                </a:lnTo>
                <a:lnTo>
                  <a:pt x="197240" y="143974"/>
                </a:lnTo>
                <a:lnTo>
                  <a:pt x="201459" y="146420"/>
                </a:lnTo>
                <a:lnTo>
                  <a:pt x="205225" y="149003"/>
                </a:lnTo>
                <a:lnTo>
                  <a:pt x="209640" y="151678"/>
                </a:lnTo>
                <a:lnTo>
                  <a:pt x="214488" y="154414"/>
                </a:lnTo>
                <a:lnTo>
                  <a:pt x="219626" y="157190"/>
                </a:lnTo>
                <a:lnTo>
                  <a:pt x="223050" y="160946"/>
                </a:lnTo>
                <a:lnTo>
                  <a:pt x="225334" y="165355"/>
                </a:lnTo>
                <a:lnTo>
                  <a:pt x="228824" y="174381"/>
                </a:lnTo>
                <a:lnTo>
                  <a:pt x="233550" y="181568"/>
                </a:lnTo>
                <a:lnTo>
                  <a:pt x="236285" y="190477"/>
                </a:lnTo>
                <a:lnTo>
                  <a:pt x="237015" y="195519"/>
                </a:lnTo>
                <a:lnTo>
                  <a:pt x="236547" y="201739"/>
                </a:lnTo>
                <a:lnTo>
                  <a:pt x="235285" y="208742"/>
                </a:lnTo>
                <a:lnTo>
                  <a:pt x="233490" y="216269"/>
                </a:lnTo>
                <a:lnTo>
                  <a:pt x="231341" y="223192"/>
                </a:lnTo>
                <a:lnTo>
                  <a:pt x="228955" y="229713"/>
                </a:lnTo>
                <a:lnTo>
                  <a:pt x="226413" y="235964"/>
                </a:lnTo>
                <a:lnTo>
                  <a:pt x="223765" y="242037"/>
                </a:lnTo>
                <a:lnTo>
                  <a:pt x="218284" y="253865"/>
                </a:lnTo>
                <a:lnTo>
                  <a:pt x="214537" y="259685"/>
                </a:lnTo>
                <a:lnTo>
                  <a:pt x="210133" y="265471"/>
                </a:lnTo>
                <a:lnTo>
                  <a:pt x="205292" y="271233"/>
                </a:lnTo>
                <a:lnTo>
                  <a:pt x="201112" y="276980"/>
                </a:lnTo>
                <a:lnTo>
                  <a:pt x="197374" y="282716"/>
                </a:lnTo>
                <a:lnTo>
                  <a:pt x="193928" y="288445"/>
                </a:lnTo>
                <a:lnTo>
                  <a:pt x="189726" y="293216"/>
                </a:lnTo>
                <a:lnTo>
                  <a:pt x="185020" y="297350"/>
                </a:lnTo>
                <a:lnTo>
                  <a:pt x="179978" y="301059"/>
                </a:lnTo>
                <a:lnTo>
                  <a:pt x="174711" y="304483"/>
                </a:lnTo>
                <a:lnTo>
                  <a:pt x="169296" y="307719"/>
                </a:lnTo>
                <a:lnTo>
                  <a:pt x="163779" y="310828"/>
                </a:lnTo>
                <a:lnTo>
                  <a:pt x="152571" y="316823"/>
                </a:lnTo>
                <a:lnTo>
                  <a:pt x="146915" y="319756"/>
                </a:lnTo>
                <a:lnTo>
                  <a:pt x="142192" y="321710"/>
                </a:lnTo>
                <a:lnTo>
                  <a:pt x="138091" y="323014"/>
                </a:lnTo>
                <a:lnTo>
                  <a:pt x="134404" y="323882"/>
                </a:lnTo>
                <a:lnTo>
                  <a:pt x="130041" y="325414"/>
                </a:lnTo>
                <a:lnTo>
                  <a:pt x="125228" y="327388"/>
                </a:lnTo>
                <a:lnTo>
                  <a:pt x="120114" y="329656"/>
                </a:lnTo>
                <a:lnTo>
                  <a:pt x="114800" y="330216"/>
                </a:lnTo>
                <a:lnTo>
                  <a:pt x="109351" y="329636"/>
                </a:lnTo>
                <a:lnTo>
                  <a:pt x="103814" y="328298"/>
                </a:lnTo>
                <a:lnTo>
                  <a:pt x="98218" y="327405"/>
                </a:lnTo>
                <a:lnTo>
                  <a:pt x="92582" y="326810"/>
                </a:lnTo>
                <a:lnTo>
                  <a:pt x="86920" y="326414"/>
                </a:lnTo>
                <a:lnTo>
                  <a:pt x="81240" y="325197"/>
                </a:lnTo>
                <a:lnTo>
                  <a:pt x="75549" y="323433"/>
                </a:lnTo>
                <a:lnTo>
                  <a:pt x="69850" y="321305"/>
                </a:lnTo>
                <a:lnTo>
                  <a:pt x="65097" y="319886"/>
                </a:lnTo>
                <a:lnTo>
                  <a:pt x="60977" y="318940"/>
                </a:lnTo>
                <a:lnTo>
                  <a:pt x="49878" y="3084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5"/>
          <p:cNvSpPr/>
          <p:nvPr/>
        </p:nvSpPr>
        <p:spPr>
          <a:xfrm>
            <a:off x="8001000" y="4046220"/>
            <a:ext cx="222885" cy="274321"/>
          </a:xfrm>
          <a:custGeom>
            <a:avLst/>
            <a:gdLst/>
            <a:ahLst/>
            <a:cxnLst/>
            <a:rect l="0" t="0" r="0" b="0"/>
            <a:pathLst>
              <a:path w="222885" h="274321">
                <a:moveTo>
                  <a:pt x="0" y="0"/>
                </a:moveTo>
                <a:lnTo>
                  <a:pt x="4550" y="9101"/>
                </a:lnTo>
                <a:lnTo>
                  <a:pt x="7797" y="13688"/>
                </a:lnTo>
                <a:lnTo>
                  <a:pt x="11865" y="18650"/>
                </a:lnTo>
                <a:lnTo>
                  <a:pt x="16482" y="23863"/>
                </a:lnTo>
                <a:lnTo>
                  <a:pt x="20513" y="29244"/>
                </a:lnTo>
                <a:lnTo>
                  <a:pt x="24152" y="34735"/>
                </a:lnTo>
                <a:lnTo>
                  <a:pt x="27532" y="40302"/>
                </a:lnTo>
                <a:lnTo>
                  <a:pt x="29785" y="44965"/>
                </a:lnTo>
                <a:lnTo>
                  <a:pt x="33908" y="57032"/>
                </a:lnTo>
                <a:lnTo>
                  <a:pt x="35940" y="61834"/>
                </a:lnTo>
                <a:lnTo>
                  <a:pt x="38248" y="66940"/>
                </a:lnTo>
                <a:lnTo>
                  <a:pt x="41690" y="72249"/>
                </a:lnTo>
                <a:lnTo>
                  <a:pt x="45891" y="77693"/>
                </a:lnTo>
                <a:lnTo>
                  <a:pt x="50596" y="83228"/>
                </a:lnTo>
                <a:lnTo>
                  <a:pt x="75422" y="113771"/>
                </a:lnTo>
                <a:lnTo>
                  <a:pt x="106229" y="149625"/>
                </a:lnTo>
                <a:lnTo>
                  <a:pt x="148633" y="197686"/>
                </a:lnTo>
                <a:lnTo>
                  <a:pt x="156238" y="206085"/>
                </a:lnTo>
                <a:lnTo>
                  <a:pt x="162261" y="213590"/>
                </a:lnTo>
                <a:lnTo>
                  <a:pt x="167229" y="220499"/>
                </a:lnTo>
                <a:lnTo>
                  <a:pt x="171494" y="227009"/>
                </a:lnTo>
                <a:lnTo>
                  <a:pt x="178147" y="234207"/>
                </a:lnTo>
                <a:lnTo>
                  <a:pt x="186392" y="241863"/>
                </a:lnTo>
                <a:lnTo>
                  <a:pt x="195699" y="249824"/>
                </a:lnTo>
                <a:lnTo>
                  <a:pt x="202855" y="255132"/>
                </a:lnTo>
                <a:lnTo>
                  <a:pt x="208580" y="258670"/>
                </a:lnTo>
                <a:lnTo>
                  <a:pt x="222884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6"/>
          <p:cNvSpPr/>
          <p:nvPr/>
        </p:nvSpPr>
        <p:spPr>
          <a:xfrm>
            <a:off x="7975282" y="4046220"/>
            <a:ext cx="282894" cy="300038"/>
          </a:xfrm>
          <a:custGeom>
            <a:avLst/>
            <a:gdLst/>
            <a:ahLst/>
            <a:cxnLst/>
            <a:rect l="0" t="0" r="0" b="0"/>
            <a:pathLst>
              <a:path w="282894" h="300038">
                <a:moveTo>
                  <a:pt x="282893" y="0"/>
                </a:moveTo>
                <a:lnTo>
                  <a:pt x="273792" y="9101"/>
                </a:lnTo>
                <a:lnTo>
                  <a:pt x="269205" y="12735"/>
                </a:lnTo>
                <a:lnTo>
                  <a:pt x="264242" y="16110"/>
                </a:lnTo>
                <a:lnTo>
                  <a:pt x="259030" y="19312"/>
                </a:lnTo>
                <a:lnTo>
                  <a:pt x="248886" y="30972"/>
                </a:lnTo>
                <a:lnTo>
                  <a:pt x="235457" y="48271"/>
                </a:lnTo>
                <a:lnTo>
                  <a:pt x="219836" y="69328"/>
                </a:lnTo>
                <a:lnTo>
                  <a:pt x="206565" y="86223"/>
                </a:lnTo>
                <a:lnTo>
                  <a:pt x="194860" y="100345"/>
                </a:lnTo>
                <a:lnTo>
                  <a:pt x="184199" y="112616"/>
                </a:lnTo>
                <a:lnTo>
                  <a:pt x="139334" y="159272"/>
                </a:lnTo>
                <a:lnTo>
                  <a:pt x="110034" y="189048"/>
                </a:lnTo>
                <a:lnTo>
                  <a:pt x="87644" y="212709"/>
                </a:lnTo>
                <a:lnTo>
                  <a:pt x="69859" y="232294"/>
                </a:lnTo>
                <a:lnTo>
                  <a:pt x="36256" y="270440"/>
                </a:lnTo>
                <a:lnTo>
                  <a:pt x="24687" y="283073"/>
                </a:lnTo>
                <a:lnTo>
                  <a:pt x="20267" y="287775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7"/>
          <p:cNvSpPr/>
          <p:nvPr/>
        </p:nvSpPr>
        <p:spPr>
          <a:xfrm>
            <a:off x="8283892" y="4115289"/>
            <a:ext cx="300039" cy="42374"/>
          </a:xfrm>
          <a:custGeom>
            <a:avLst/>
            <a:gdLst/>
            <a:ahLst/>
            <a:cxnLst/>
            <a:rect l="0" t="0" r="0" b="0"/>
            <a:pathLst>
              <a:path w="300039" h="42374">
                <a:moveTo>
                  <a:pt x="0" y="42373"/>
                </a:moveTo>
                <a:lnTo>
                  <a:pt x="47728" y="30442"/>
                </a:lnTo>
                <a:lnTo>
                  <a:pt x="57536" y="28704"/>
                </a:lnTo>
                <a:lnTo>
                  <a:pt x="66932" y="27545"/>
                </a:lnTo>
                <a:lnTo>
                  <a:pt x="76055" y="26773"/>
                </a:lnTo>
                <a:lnTo>
                  <a:pt x="84993" y="26258"/>
                </a:lnTo>
                <a:lnTo>
                  <a:pt x="102544" y="25686"/>
                </a:lnTo>
                <a:lnTo>
                  <a:pt x="111226" y="24581"/>
                </a:lnTo>
                <a:lnTo>
                  <a:pt x="119871" y="22892"/>
                </a:lnTo>
                <a:lnTo>
                  <a:pt x="128491" y="20813"/>
                </a:lnTo>
                <a:lnTo>
                  <a:pt x="137097" y="18474"/>
                </a:lnTo>
                <a:lnTo>
                  <a:pt x="154277" y="13336"/>
                </a:lnTo>
                <a:lnTo>
                  <a:pt x="169526" y="10633"/>
                </a:lnTo>
                <a:lnTo>
                  <a:pt x="189217" y="7878"/>
                </a:lnTo>
                <a:lnTo>
                  <a:pt x="228877" y="3229"/>
                </a:lnTo>
                <a:lnTo>
                  <a:pt x="242120" y="1990"/>
                </a:lnTo>
                <a:lnTo>
                  <a:pt x="252853" y="1163"/>
                </a:lnTo>
                <a:lnTo>
                  <a:pt x="261913" y="612"/>
                </a:lnTo>
                <a:lnTo>
                  <a:pt x="277061" y="0"/>
                </a:lnTo>
                <a:lnTo>
                  <a:pt x="282815" y="789"/>
                </a:lnTo>
                <a:lnTo>
                  <a:pt x="287604" y="2268"/>
                </a:lnTo>
                <a:lnTo>
                  <a:pt x="300038" y="8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8"/>
          <p:cNvSpPr/>
          <p:nvPr/>
        </p:nvSpPr>
        <p:spPr>
          <a:xfrm>
            <a:off x="8622220" y="3917632"/>
            <a:ext cx="209875" cy="325530"/>
          </a:xfrm>
          <a:custGeom>
            <a:avLst/>
            <a:gdLst/>
            <a:ahLst/>
            <a:cxnLst/>
            <a:rect l="0" t="0" r="0" b="0"/>
            <a:pathLst>
              <a:path w="209875" h="325530">
                <a:moveTo>
                  <a:pt x="81724" y="0"/>
                </a:moveTo>
                <a:lnTo>
                  <a:pt x="81724" y="4551"/>
                </a:lnTo>
                <a:lnTo>
                  <a:pt x="80772" y="5891"/>
                </a:lnTo>
                <a:lnTo>
                  <a:pt x="79185" y="6785"/>
                </a:lnTo>
                <a:lnTo>
                  <a:pt x="77173" y="7381"/>
                </a:lnTo>
                <a:lnTo>
                  <a:pt x="75833" y="9683"/>
                </a:lnTo>
                <a:lnTo>
                  <a:pt x="74344" y="17321"/>
                </a:lnTo>
                <a:lnTo>
                  <a:pt x="71142" y="27066"/>
                </a:lnTo>
                <a:lnTo>
                  <a:pt x="68954" y="32331"/>
                </a:lnTo>
                <a:lnTo>
                  <a:pt x="64639" y="40604"/>
                </a:lnTo>
                <a:lnTo>
                  <a:pt x="52223" y="62497"/>
                </a:lnTo>
                <a:lnTo>
                  <a:pt x="45865" y="72144"/>
                </a:lnTo>
                <a:lnTo>
                  <a:pt x="39720" y="80481"/>
                </a:lnTo>
                <a:lnTo>
                  <a:pt x="33720" y="87944"/>
                </a:lnTo>
                <a:lnTo>
                  <a:pt x="28766" y="95777"/>
                </a:lnTo>
                <a:lnTo>
                  <a:pt x="24511" y="103857"/>
                </a:lnTo>
                <a:lnTo>
                  <a:pt x="17244" y="119501"/>
                </a:lnTo>
                <a:lnTo>
                  <a:pt x="10839" y="132804"/>
                </a:lnTo>
                <a:lnTo>
                  <a:pt x="8750" y="141876"/>
                </a:lnTo>
                <a:lnTo>
                  <a:pt x="7357" y="152687"/>
                </a:lnTo>
                <a:lnTo>
                  <a:pt x="6429" y="164656"/>
                </a:lnTo>
                <a:lnTo>
                  <a:pt x="4858" y="175493"/>
                </a:lnTo>
                <a:lnTo>
                  <a:pt x="2857" y="185576"/>
                </a:lnTo>
                <a:lnTo>
                  <a:pt x="572" y="195155"/>
                </a:lnTo>
                <a:lnTo>
                  <a:pt x="0" y="203446"/>
                </a:lnTo>
                <a:lnTo>
                  <a:pt x="572" y="210878"/>
                </a:lnTo>
                <a:lnTo>
                  <a:pt x="1905" y="217738"/>
                </a:lnTo>
                <a:lnTo>
                  <a:pt x="8333" y="254697"/>
                </a:lnTo>
                <a:lnTo>
                  <a:pt x="10890" y="265048"/>
                </a:lnTo>
                <a:lnTo>
                  <a:pt x="13546" y="272901"/>
                </a:lnTo>
                <a:lnTo>
                  <a:pt x="16269" y="279090"/>
                </a:lnTo>
                <a:lnTo>
                  <a:pt x="20943" y="286072"/>
                </a:lnTo>
                <a:lnTo>
                  <a:pt x="26916" y="293585"/>
                </a:lnTo>
                <a:lnTo>
                  <a:pt x="39268" y="307647"/>
                </a:lnTo>
                <a:lnTo>
                  <a:pt x="47932" y="317072"/>
                </a:lnTo>
                <a:lnTo>
                  <a:pt x="53482" y="319967"/>
                </a:lnTo>
                <a:lnTo>
                  <a:pt x="60039" y="321896"/>
                </a:lnTo>
                <a:lnTo>
                  <a:pt x="67267" y="323183"/>
                </a:lnTo>
                <a:lnTo>
                  <a:pt x="75896" y="324040"/>
                </a:lnTo>
                <a:lnTo>
                  <a:pt x="85460" y="324612"/>
                </a:lnTo>
                <a:lnTo>
                  <a:pt x="109502" y="325416"/>
                </a:lnTo>
                <a:lnTo>
                  <a:pt x="114530" y="325529"/>
                </a:lnTo>
                <a:lnTo>
                  <a:pt x="119787" y="324652"/>
                </a:lnTo>
                <a:lnTo>
                  <a:pt x="125198" y="323115"/>
                </a:lnTo>
                <a:lnTo>
                  <a:pt x="130709" y="321137"/>
                </a:lnTo>
                <a:lnTo>
                  <a:pt x="136288" y="318867"/>
                </a:lnTo>
                <a:lnTo>
                  <a:pt x="141913" y="316401"/>
                </a:lnTo>
                <a:lnTo>
                  <a:pt x="147567" y="313803"/>
                </a:lnTo>
                <a:lnTo>
                  <a:pt x="152290" y="311120"/>
                </a:lnTo>
                <a:lnTo>
                  <a:pt x="156391" y="308378"/>
                </a:lnTo>
                <a:lnTo>
                  <a:pt x="160078" y="305598"/>
                </a:lnTo>
                <a:lnTo>
                  <a:pt x="164440" y="302792"/>
                </a:lnTo>
                <a:lnTo>
                  <a:pt x="169253" y="299969"/>
                </a:lnTo>
                <a:lnTo>
                  <a:pt x="174367" y="297135"/>
                </a:lnTo>
                <a:lnTo>
                  <a:pt x="179682" y="292387"/>
                </a:lnTo>
                <a:lnTo>
                  <a:pt x="185130" y="286365"/>
                </a:lnTo>
                <a:lnTo>
                  <a:pt x="190666" y="279492"/>
                </a:lnTo>
                <a:lnTo>
                  <a:pt x="194357" y="273006"/>
                </a:lnTo>
                <a:lnTo>
                  <a:pt x="196818" y="266776"/>
                </a:lnTo>
                <a:lnTo>
                  <a:pt x="198459" y="260718"/>
                </a:lnTo>
                <a:lnTo>
                  <a:pt x="200505" y="254775"/>
                </a:lnTo>
                <a:lnTo>
                  <a:pt x="202821" y="248907"/>
                </a:lnTo>
                <a:lnTo>
                  <a:pt x="205318" y="243091"/>
                </a:lnTo>
                <a:lnTo>
                  <a:pt x="206983" y="237308"/>
                </a:lnTo>
                <a:lnTo>
                  <a:pt x="208092" y="231548"/>
                </a:lnTo>
                <a:lnTo>
                  <a:pt x="208833" y="225803"/>
                </a:lnTo>
                <a:lnTo>
                  <a:pt x="209655" y="216879"/>
                </a:lnTo>
                <a:lnTo>
                  <a:pt x="209874" y="213166"/>
                </a:lnTo>
                <a:lnTo>
                  <a:pt x="209068" y="210691"/>
                </a:lnTo>
                <a:lnTo>
                  <a:pt x="207578" y="209040"/>
                </a:lnTo>
                <a:lnTo>
                  <a:pt x="203381" y="206255"/>
                </a:lnTo>
                <a:lnTo>
                  <a:pt x="198342" y="201842"/>
                </a:lnTo>
                <a:lnTo>
                  <a:pt x="194712" y="200283"/>
                </a:lnTo>
                <a:lnTo>
                  <a:pt x="190387" y="199245"/>
                </a:lnTo>
                <a:lnTo>
                  <a:pt x="185598" y="198552"/>
                </a:lnTo>
                <a:lnTo>
                  <a:pt x="181455" y="199043"/>
                </a:lnTo>
                <a:lnTo>
                  <a:pt x="177738" y="200323"/>
                </a:lnTo>
                <a:lnTo>
                  <a:pt x="174309" y="202129"/>
                </a:lnTo>
                <a:lnTo>
                  <a:pt x="169165" y="204285"/>
                </a:lnTo>
                <a:lnTo>
                  <a:pt x="162879" y="206675"/>
                </a:lnTo>
                <a:lnTo>
                  <a:pt x="155829" y="209221"/>
                </a:lnTo>
                <a:lnTo>
                  <a:pt x="149225" y="212823"/>
                </a:lnTo>
                <a:lnTo>
                  <a:pt x="142917" y="217129"/>
                </a:lnTo>
                <a:lnTo>
                  <a:pt x="136808" y="221906"/>
                </a:lnTo>
                <a:lnTo>
                  <a:pt x="130829" y="226042"/>
                </a:lnTo>
                <a:lnTo>
                  <a:pt x="124939" y="229752"/>
                </a:lnTo>
                <a:lnTo>
                  <a:pt x="119107" y="233178"/>
                </a:lnTo>
                <a:lnTo>
                  <a:pt x="113314" y="236415"/>
                </a:lnTo>
                <a:lnTo>
                  <a:pt x="101797" y="242551"/>
                </a:lnTo>
                <a:lnTo>
                  <a:pt x="97011" y="246473"/>
                </a:lnTo>
                <a:lnTo>
                  <a:pt x="92868" y="250993"/>
                </a:lnTo>
                <a:lnTo>
                  <a:pt x="89153" y="255911"/>
                </a:lnTo>
                <a:lnTo>
                  <a:pt x="84772" y="261095"/>
                </a:lnTo>
                <a:lnTo>
                  <a:pt x="79947" y="266456"/>
                </a:lnTo>
                <a:lnTo>
                  <a:pt x="74825" y="271935"/>
                </a:lnTo>
                <a:lnTo>
                  <a:pt x="70457" y="278445"/>
                </a:lnTo>
                <a:lnTo>
                  <a:pt x="66593" y="285643"/>
                </a:lnTo>
                <a:lnTo>
                  <a:pt x="56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9"/>
          <p:cNvSpPr/>
          <p:nvPr/>
        </p:nvSpPr>
        <p:spPr>
          <a:xfrm>
            <a:off x="7203757" y="4620577"/>
            <a:ext cx="205741" cy="265749"/>
          </a:xfrm>
          <a:custGeom>
            <a:avLst/>
            <a:gdLst/>
            <a:ahLst/>
            <a:cxnLst/>
            <a:rect l="0" t="0" r="0" b="0"/>
            <a:pathLst>
              <a:path w="205741" h="265749">
                <a:moveTo>
                  <a:pt x="0" y="0"/>
                </a:moveTo>
                <a:lnTo>
                  <a:pt x="4551" y="9102"/>
                </a:lnTo>
                <a:lnTo>
                  <a:pt x="7797" y="14640"/>
                </a:lnTo>
                <a:lnTo>
                  <a:pt x="16482" y="28414"/>
                </a:lnTo>
                <a:lnTo>
                  <a:pt x="21466" y="35136"/>
                </a:lnTo>
                <a:lnTo>
                  <a:pt x="26693" y="41521"/>
                </a:lnTo>
                <a:lnTo>
                  <a:pt x="36628" y="52744"/>
                </a:lnTo>
                <a:lnTo>
                  <a:pt x="44219" y="60907"/>
                </a:lnTo>
                <a:lnTo>
                  <a:pt x="48529" y="68227"/>
                </a:lnTo>
                <a:lnTo>
                  <a:pt x="53308" y="77870"/>
                </a:lnTo>
                <a:lnTo>
                  <a:pt x="58399" y="89061"/>
                </a:lnTo>
                <a:lnTo>
                  <a:pt x="64650" y="100331"/>
                </a:lnTo>
                <a:lnTo>
                  <a:pt x="71675" y="111655"/>
                </a:lnTo>
                <a:lnTo>
                  <a:pt x="131599" y="201676"/>
                </a:lnTo>
                <a:lnTo>
                  <a:pt x="138215" y="210651"/>
                </a:lnTo>
                <a:lnTo>
                  <a:pt x="144531" y="218539"/>
                </a:lnTo>
                <a:lnTo>
                  <a:pt x="150646" y="225703"/>
                </a:lnTo>
                <a:lnTo>
                  <a:pt x="154724" y="231431"/>
                </a:lnTo>
                <a:lnTo>
                  <a:pt x="157442" y="236202"/>
                </a:lnTo>
                <a:lnTo>
                  <a:pt x="161414" y="244044"/>
                </a:lnTo>
                <a:lnTo>
                  <a:pt x="166355" y="250704"/>
                </a:lnTo>
                <a:lnTo>
                  <a:pt x="169958" y="253814"/>
                </a:lnTo>
                <a:lnTo>
                  <a:pt x="174266" y="256839"/>
                </a:lnTo>
                <a:lnTo>
                  <a:pt x="179042" y="259809"/>
                </a:lnTo>
                <a:lnTo>
                  <a:pt x="183179" y="261788"/>
                </a:lnTo>
                <a:lnTo>
                  <a:pt x="186889" y="263108"/>
                </a:lnTo>
                <a:lnTo>
                  <a:pt x="190315" y="263988"/>
                </a:lnTo>
                <a:lnTo>
                  <a:pt x="196662" y="264965"/>
                </a:lnTo>
                <a:lnTo>
                  <a:pt x="20574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0"/>
          <p:cNvSpPr/>
          <p:nvPr/>
        </p:nvSpPr>
        <p:spPr>
          <a:xfrm>
            <a:off x="7178040" y="4603432"/>
            <a:ext cx="240030" cy="325756"/>
          </a:xfrm>
          <a:custGeom>
            <a:avLst/>
            <a:gdLst/>
            <a:ahLst/>
            <a:cxnLst/>
            <a:rect l="0" t="0" r="0" b="0"/>
            <a:pathLst>
              <a:path w="240030" h="325756">
                <a:moveTo>
                  <a:pt x="240029" y="0"/>
                </a:moveTo>
                <a:lnTo>
                  <a:pt x="220717" y="19313"/>
                </a:lnTo>
                <a:lnTo>
                  <a:pt x="214619" y="27951"/>
                </a:lnTo>
                <a:lnTo>
                  <a:pt x="211660" y="32921"/>
                </a:lnTo>
                <a:lnTo>
                  <a:pt x="200751" y="53684"/>
                </a:lnTo>
                <a:lnTo>
                  <a:pt x="193841" y="67222"/>
                </a:lnTo>
                <a:lnTo>
                  <a:pt x="187330" y="79105"/>
                </a:lnTo>
                <a:lnTo>
                  <a:pt x="181084" y="89884"/>
                </a:lnTo>
                <a:lnTo>
                  <a:pt x="175015" y="99927"/>
                </a:lnTo>
                <a:lnTo>
                  <a:pt x="169065" y="110433"/>
                </a:lnTo>
                <a:lnTo>
                  <a:pt x="157371" y="132267"/>
                </a:lnTo>
                <a:lnTo>
                  <a:pt x="151587" y="142470"/>
                </a:lnTo>
                <a:lnTo>
                  <a:pt x="145825" y="152131"/>
                </a:lnTo>
                <a:lnTo>
                  <a:pt x="140079" y="161428"/>
                </a:lnTo>
                <a:lnTo>
                  <a:pt x="133391" y="170484"/>
                </a:lnTo>
                <a:lnTo>
                  <a:pt x="126074" y="179379"/>
                </a:lnTo>
                <a:lnTo>
                  <a:pt x="118340" y="188165"/>
                </a:lnTo>
                <a:lnTo>
                  <a:pt x="112231" y="196881"/>
                </a:lnTo>
                <a:lnTo>
                  <a:pt x="107206" y="205549"/>
                </a:lnTo>
                <a:lnTo>
                  <a:pt x="102903" y="214185"/>
                </a:lnTo>
                <a:lnTo>
                  <a:pt x="97177" y="221848"/>
                </a:lnTo>
                <a:lnTo>
                  <a:pt x="90502" y="228861"/>
                </a:lnTo>
                <a:lnTo>
                  <a:pt x="83195" y="235442"/>
                </a:lnTo>
                <a:lnTo>
                  <a:pt x="73560" y="245544"/>
                </a:lnTo>
                <a:lnTo>
                  <a:pt x="62375" y="257993"/>
                </a:lnTo>
                <a:lnTo>
                  <a:pt x="41057" y="282304"/>
                </a:lnTo>
                <a:lnTo>
                  <a:pt x="28407" y="296284"/>
                </a:lnTo>
                <a:lnTo>
                  <a:pt x="19610" y="305672"/>
                </a:lnTo>
                <a:lnTo>
                  <a:pt x="9074" y="31662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1"/>
          <p:cNvSpPr/>
          <p:nvPr/>
        </p:nvSpPr>
        <p:spPr>
          <a:xfrm>
            <a:off x="7512367" y="4681808"/>
            <a:ext cx="248603" cy="15922"/>
          </a:xfrm>
          <a:custGeom>
            <a:avLst/>
            <a:gdLst/>
            <a:ahLst/>
            <a:cxnLst/>
            <a:rect l="0" t="0" r="0" b="0"/>
            <a:pathLst>
              <a:path w="248603" h="15922">
                <a:moveTo>
                  <a:pt x="0" y="15921"/>
                </a:moveTo>
                <a:lnTo>
                  <a:pt x="18204" y="15921"/>
                </a:lnTo>
                <a:lnTo>
                  <a:pt x="25471" y="14969"/>
                </a:lnTo>
                <a:lnTo>
                  <a:pt x="32221" y="13382"/>
                </a:lnTo>
                <a:lnTo>
                  <a:pt x="38625" y="11371"/>
                </a:lnTo>
                <a:lnTo>
                  <a:pt x="46705" y="10030"/>
                </a:lnTo>
                <a:lnTo>
                  <a:pt x="55902" y="9137"/>
                </a:lnTo>
                <a:lnTo>
                  <a:pt x="65843" y="8540"/>
                </a:lnTo>
                <a:lnTo>
                  <a:pt x="94668" y="7879"/>
                </a:lnTo>
                <a:lnTo>
                  <a:pt x="111690" y="7702"/>
                </a:lnTo>
                <a:lnTo>
                  <a:pt x="124943" y="6632"/>
                </a:lnTo>
                <a:lnTo>
                  <a:pt x="135683" y="4966"/>
                </a:lnTo>
                <a:lnTo>
                  <a:pt x="144748" y="2903"/>
                </a:lnTo>
                <a:lnTo>
                  <a:pt x="156506" y="1528"/>
                </a:lnTo>
                <a:lnTo>
                  <a:pt x="170060" y="610"/>
                </a:lnTo>
                <a:lnTo>
                  <a:pt x="184811" y="0"/>
                </a:lnTo>
                <a:lnTo>
                  <a:pt x="198455" y="544"/>
                </a:lnTo>
                <a:lnTo>
                  <a:pt x="211361" y="1860"/>
                </a:lnTo>
                <a:lnTo>
                  <a:pt x="248602" y="7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2"/>
          <p:cNvSpPr/>
          <p:nvPr/>
        </p:nvSpPr>
        <p:spPr>
          <a:xfrm>
            <a:off x="7555230" y="4733669"/>
            <a:ext cx="257176" cy="24069"/>
          </a:xfrm>
          <a:custGeom>
            <a:avLst/>
            <a:gdLst/>
            <a:ahLst/>
            <a:cxnLst/>
            <a:rect l="0" t="0" r="0" b="0"/>
            <a:pathLst>
              <a:path w="257176" h="24069">
                <a:moveTo>
                  <a:pt x="0" y="24068"/>
                </a:moveTo>
                <a:lnTo>
                  <a:pt x="46006" y="24068"/>
                </a:lnTo>
                <a:lnTo>
                  <a:pt x="54483" y="23116"/>
                </a:lnTo>
                <a:lnTo>
                  <a:pt x="63944" y="21528"/>
                </a:lnTo>
                <a:lnTo>
                  <a:pt x="74062" y="19518"/>
                </a:lnTo>
                <a:lnTo>
                  <a:pt x="82712" y="17224"/>
                </a:lnTo>
                <a:lnTo>
                  <a:pt x="90384" y="14743"/>
                </a:lnTo>
                <a:lnTo>
                  <a:pt x="97403" y="12137"/>
                </a:lnTo>
                <a:lnTo>
                  <a:pt x="108751" y="9446"/>
                </a:lnTo>
                <a:lnTo>
                  <a:pt x="122983" y="6700"/>
                </a:lnTo>
                <a:lnTo>
                  <a:pt x="139139" y="3917"/>
                </a:lnTo>
                <a:lnTo>
                  <a:pt x="153719" y="2062"/>
                </a:lnTo>
                <a:lnTo>
                  <a:pt x="167249" y="824"/>
                </a:lnTo>
                <a:lnTo>
                  <a:pt x="180079" y="0"/>
                </a:lnTo>
                <a:lnTo>
                  <a:pt x="191490" y="403"/>
                </a:lnTo>
                <a:lnTo>
                  <a:pt x="201955" y="1624"/>
                </a:lnTo>
                <a:lnTo>
                  <a:pt x="211789" y="3390"/>
                </a:lnTo>
                <a:lnTo>
                  <a:pt x="219297" y="4568"/>
                </a:lnTo>
                <a:lnTo>
                  <a:pt x="225256" y="5353"/>
                </a:lnTo>
                <a:lnTo>
                  <a:pt x="230180" y="5876"/>
                </a:lnTo>
                <a:lnTo>
                  <a:pt x="238192" y="6458"/>
                </a:lnTo>
                <a:lnTo>
                  <a:pt x="257175" y="6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3"/>
          <p:cNvSpPr/>
          <p:nvPr/>
        </p:nvSpPr>
        <p:spPr>
          <a:xfrm>
            <a:off x="7880984" y="4543592"/>
            <a:ext cx="188328" cy="307072"/>
          </a:xfrm>
          <a:custGeom>
            <a:avLst/>
            <a:gdLst/>
            <a:ahLst/>
            <a:cxnLst/>
            <a:rect l="0" t="0" r="0" b="0"/>
            <a:pathLst>
              <a:path w="188328" h="307072">
                <a:moveTo>
                  <a:pt x="0" y="25550"/>
                </a:moveTo>
                <a:lnTo>
                  <a:pt x="13654" y="16449"/>
                </a:lnTo>
                <a:lnTo>
                  <a:pt x="19580" y="12815"/>
                </a:lnTo>
                <a:lnTo>
                  <a:pt x="25435" y="9440"/>
                </a:lnTo>
                <a:lnTo>
                  <a:pt x="31246" y="6238"/>
                </a:lnTo>
                <a:lnTo>
                  <a:pt x="37023" y="4103"/>
                </a:lnTo>
                <a:lnTo>
                  <a:pt x="42779" y="2680"/>
                </a:lnTo>
                <a:lnTo>
                  <a:pt x="48522" y="1730"/>
                </a:lnTo>
                <a:lnTo>
                  <a:pt x="54256" y="1098"/>
                </a:lnTo>
                <a:lnTo>
                  <a:pt x="59983" y="676"/>
                </a:lnTo>
                <a:lnTo>
                  <a:pt x="65706" y="395"/>
                </a:lnTo>
                <a:lnTo>
                  <a:pt x="77146" y="83"/>
                </a:lnTo>
                <a:lnTo>
                  <a:pt x="82864" y="0"/>
                </a:lnTo>
                <a:lnTo>
                  <a:pt x="89533" y="896"/>
                </a:lnTo>
                <a:lnTo>
                  <a:pt x="96836" y="2447"/>
                </a:lnTo>
                <a:lnTo>
                  <a:pt x="104563" y="4433"/>
                </a:lnTo>
                <a:lnTo>
                  <a:pt x="110666" y="6709"/>
                </a:lnTo>
                <a:lnTo>
                  <a:pt x="115687" y="9180"/>
                </a:lnTo>
                <a:lnTo>
                  <a:pt x="119988" y="11779"/>
                </a:lnTo>
                <a:lnTo>
                  <a:pt x="123807" y="13512"/>
                </a:lnTo>
                <a:lnTo>
                  <a:pt x="127306" y="14667"/>
                </a:lnTo>
                <a:lnTo>
                  <a:pt x="130591" y="15437"/>
                </a:lnTo>
                <a:lnTo>
                  <a:pt x="132780" y="17855"/>
                </a:lnTo>
                <a:lnTo>
                  <a:pt x="134241" y="21373"/>
                </a:lnTo>
                <a:lnTo>
                  <a:pt x="135214" y="25623"/>
                </a:lnTo>
                <a:lnTo>
                  <a:pt x="135863" y="31314"/>
                </a:lnTo>
                <a:lnTo>
                  <a:pt x="136295" y="37965"/>
                </a:lnTo>
                <a:lnTo>
                  <a:pt x="136584" y="45257"/>
                </a:lnTo>
                <a:lnTo>
                  <a:pt x="135823" y="52023"/>
                </a:lnTo>
                <a:lnTo>
                  <a:pt x="134364" y="58439"/>
                </a:lnTo>
                <a:lnTo>
                  <a:pt x="132439" y="64621"/>
                </a:lnTo>
                <a:lnTo>
                  <a:pt x="130202" y="70647"/>
                </a:lnTo>
                <a:lnTo>
                  <a:pt x="127759" y="76570"/>
                </a:lnTo>
                <a:lnTo>
                  <a:pt x="125178" y="82424"/>
                </a:lnTo>
                <a:lnTo>
                  <a:pt x="121553" y="88231"/>
                </a:lnTo>
                <a:lnTo>
                  <a:pt x="117230" y="94007"/>
                </a:lnTo>
                <a:lnTo>
                  <a:pt x="112443" y="99763"/>
                </a:lnTo>
                <a:lnTo>
                  <a:pt x="105443" y="106458"/>
                </a:lnTo>
                <a:lnTo>
                  <a:pt x="96966" y="113779"/>
                </a:lnTo>
                <a:lnTo>
                  <a:pt x="87504" y="121517"/>
                </a:lnTo>
                <a:lnTo>
                  <a:pt x="79291" y="127628"/>
                </a:lnTo>
                <a:lnTo>
                  <a:pt x="71911" y="132655"/>
                </a:lnTo>
                <a:lnTo>
                  <a:pt x="65086" y="136958"/>
                </a:lnTo>
                <a:lnTo>
                  <a:pt x="55773" y="143637"/>
                </a:lnTo>
                <a:lnTo>
                  <a:pt x="32726" y="161218"/>
                </a:lnTo>
                <a:lnTo>
                  <a:pt x="24675" y="166478"/>
                </a:lnTo>
                <a:lnTo>
                  <a:pt x="19308" y="169032"/>
                </a:lnTo>
                <a:lnTo>
                  <a:pt x="14297" y="170282"/>
                </a:lnTo>
                <a:lnTo>
                  <a:pt x="14294" y="170616"/>
                </a:lnTo>
                <a:lnTo>
                  <a:pt x="15244" y="170838"/>
                </a:lnTo>
                <a:lnTo>
                  <a:pt x="17783" y="170986"/>
                </a:lnTo>
                <a:lnTo>
                  <a:pt x="25683" y="171151"/>
                </a:lnTo>
                <a:lnTo>
                  <a:pt x="40842" y="171243"/>
                </a:lnTo>
                <a:lnTo>
                  <a:pt x="45325" y="170304"/>
                </a:lnTo>
                <a:lnTo>
                  <a:pt x="49267" y="168725"/>
                </a:lnTo>
                <a:lnTo>
                  <a:pt x="52848" y="166720"/>
                </a:lnTo>
                <a:lnTo>
                  <a:pt x="59044" y="165383"/>
                </a:lnTo>
                <a:lnTo>
                  <a:pt x="66985" y="164492"/>
                </a:lnTo>
                <a:lnTo>
                  <a:pt x="76089" y="163898"/>
                </a:lnTo>
                <a:lnTo>
                  <a:pt x="85970" y="164455"/>
                </a:lnTo>
                <a:lnTo>
                  <a:pt x="96366" y="165778"/>
                </a:lnTo>
                <a:lnTo>
                  <a:pt x="107106" y="167613"/>
                </a:lnTo>
                <a:lnTo>
                  <a:pt x="116172" y="169789"/>
                </a:lnTo>
                <a:lnTo>
                  <a:pt x="124121" y="172192"/>
                </a:lnTo>
                <a:lnTo>
                  <a:pt x="131324" y="174746"/>
                </a:lnTo>
                <a:lnTo>
                  <a:pt x="138032" y="177402"/>
                </a:lnTo>
                <a:lnTo>
                  <a:pt x="144409" y="180125"/>
                </a:lnTo>
                <a:lnTo>
                  <a:pt x="150566" y="182892"/>
                </a:lnTo>
                <a:lnTo>
                  <a:pt x="155622" y="185689"/>
                </a:lnTo>
                <a:lnTo>
                  <a:pt x="159946" y="188508"/>
                </a:lnTo>
                <a:lnTo>
                  <a:pt x="163781" y="191338"/>
                </a:lnTo>
                <a:lnTo>
                  <a:pt x="168242" y="195131"/>
                </a:lnTo>
                <a:lnTo>
                  <a:pt x="173122" y="199564"/>
                </a:lnTo>
                <a:lnTo>
                  <a:pt x="178279" y="204424"/>
                </a:lnTo>
                <a:lnTo>
                  <a:pt x="184011" y="212364"/>
                </a:lnTo>
                <a:lnTo>
                  <a:pt x="186558" y="219069"/>
                </a:lnTo>
                <a:lnTo>
                  <a:pt x="187992" y="228198"/>
                </a:lnTo>
                <a:lnTo>
                  <a:pt x="188327" y="234043"/>
                </a:lnTo>
                <a:lnTo>
                  <a:pt x="185936" y="242356"/>
                </a:lnTo>
                <a:lnTo>
                  <a:pt x="181699" y="251448"/>
                </a:lnTo>
                <a:lnTo>
                  <a:pt x="176640" y="258664"/>
                </a:lnTo>
                <a:lnTo>
                  <a:pt x="171217" y="265047"/>
                </a:lnTo>
                <a:lnTo>
                  <a:pt x="168438" y="268082"/>
                </a:lnTo>
                <a:lnTo>
                  <a:pt x="162774" y="272010"/>
                </a:lnTo>
                <a:lnTo>
                  <a:pt x="155189" y="276535"/>
                </a:lnTo>
                <a:lnTo>
                  <a:pt x="146322" y="281456"/>
                </a:lnTo>
                <a:lnTo>
                  <a:pt x="139458" y="285689"/>
                </a:lnTo>
                <a:lnTo>
                  <a:pt x="133930" y="289464"/>
                </a:lnTo>
                <a:lnTo>
                  <a:pt x="129292" y="292932"/>
                </a:lnTo>
                <a:lnTo>
                  <a:pt x="124294" y="295245"/>
                </a:lnTo>
                <a:lnTo>
                  <a:pt x="119058" y="296787"/>
                </a:lnTo>
                <a:lnTo>
                  <a:pt x="113662" y="297814"/>
                </a:lnTo>
                <a:lnTo>
                  <a:pt x="108160" y="299452"/>
                </a:lnTo>
                <a:lnTo>
                  <a:pt x="102587" y="301496"/>
                </a:lnTo>
                <a:lnTo>
                  <a:pt x="96967" y="303812"/>
                </a:lnTo>
                <a:lnTo>
                  <a:pt x="92267" y="305356"/>
                </a:lnTo>
                <a:lnTo>
                  <a:pt x="88182" y="306385"/>
                </a:lnTo>
                <a:lnTo>
                  <a:pt x="84505" y="307071"/>
                </a:lnTo>
                <a:lnTo>
                  <a:pt x="79197" y="306575"/>
                </a:lnTo>
                <a:lnTo>
                  <a:pt x="72801" y="305293"/>
                </a:lnTo>
                <a:lnTo>
                  <a:pt x="65679" y="303486"/>
                </a:lnTo>
                <a:lnTo>
                  <a:pt x="59979" y="302280"/>
                </a:lnTo>
                <a:lnTo>
                  <a:pt x="55226" y="301477"/>
                </a:lnTo>
                <a:lnTo>
                  <a:pt x="51105" y="300941"/>
                </a:lnTo>
                <a:lnTo>
                  <a:pt x="47406" y="300584"/>
                </a:lnTo>
                <a:lnTo>
                  <a:pt x="43986" y="300346"/>
                </a:lnTo>
                <a:lnTo>
                  <a:pt x="17146" y="291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4"/>
          <p:cNvSpPr/>
          <p:nvPr/>
        </p:nvSpPr>
        <p:spPr>
          <a:xfrm>
            <a:off x="2943225" y="4869256"/>
            <a:ext cx="154151" cy="256941"/>
          </a:xfrm>
          <a:custGeom>
            <a:avLst/>
            <a:gdLst/>
            <a:ahLst/>
            <a:cxnLst/>
            <a:rect l="0" t="0" r="0" b="0"/>
            <a:pathLst>
              <a:path w="154151" h="256941">
                <a:moveTo>
                  <a:pt x="0" y="42786"/>
                </a:moveTo>
                <a:lnTo>
                  <a:pt x="4550" y="33685"/>
                </a:lnTo>
                <a:lnTo>
                  <a:pt x="9325" y="26676"/>
                </a:lnTo>
                <a:lnTo>
                  <a:pt x="11931" y="23474"/>
                </a:lnTo>
                <a:lnTo>
                  <a:pt x="16527" y="19433"/>
                </a:lnTo>
                <a:lnTo>
                  <a:pt x="22448" y="14835"/>
                </a:lnTo>
                <a:lnTo>
                  <a:pt x="29252" y="9865"/>
                </a:lnTo>
                <a:lnTo>
                  <a:pt x="35694" y="6551"/>
                </a:lnTo>
                <a:lnTo>
                  <a:pt x="41893" y="4342"/>
                </a:lnTo>
                <a:lnTo>
                  <a:pt x="47931" y="2869"/>
                </a:lnTo>
                <a:lnTo>
                  <a:pt x="53861" y="1887"/>
                </a:lnTo>
                <a:lnTo>
                  <a:pt x="59720" y="1233"/>
                </a:lnTo>
                <a:lnTo>
                  <a:pt x="65531" y="796"/>
                </a:lnTo>
                <a:lnTo>
                  <a:pt x="74527" y="312"/>
                </a:lnTo>
                <a:lnTo>
                  <a:pt x="78260" y="182"/>
                </a:lnTo>
                <a:lnTo>
                  <a:pt x="92614" y="0"/>
                </a:lnTo>
                <a:lnTo>
                  <a:pt x="96985" y="927"/>
                </a:lnTo>
                <a:lnTo>
                  <a:pt x="100852" y="2498"/>
                </a:lnTo>
                <a:lnTo>
                  <a:pt x="104382" y="4497"/>
                </a:lnTo>
                <a:lnTo>
                  <a:pt x="106735" y="6783"/>
                </a:lnTo>
                <a:lnTo>
                  <a:pt x="108304" y="9259"/>
                </a:lnTo>
                <a:lnTo>
                  <a:pt x="109350" y="11862"/>
                </a:lnTo>
                <a:lnTo>
                  <a:pt x="110512" y="19835"/>
                </a:lnTo>
                <a:lnTo>
                  <a:pt x="110822" y="24628"/>
                </a:lnTo>
                <a:lnTo>
                  <a:pt x="111029" y="29728"/>
                </a:lnTo>
                <a:lnTo>
                  <a:pt x="111258" y="40475"/>
                </a:lnTo>
                <a:lnTo>
                  <a:pt x="109415" y="47913"/>
                </a:lnTo>
                <a:lnTo>
                  <a:pt x="106280" y="56681"/>
                </a:lnTo>
                <a:lnTo>
                  <a:pt x="102286" y="66338"/>
                </a:lnTo>
                <a:lnTo>
                  <a:pt x="98671" y="74679"/>
                </a:lnTo>
                <a:lnTo>
                  <a:pt x="92113" y="89028"/>
                </a:lnTo>
                <a:lnTo>
                  <a:pt x="88079" y="95522"/>
                </a:lnTo>
                <a:lnTo>
                  <a:pt x="83484" y="101756"/>
                </a:lnTo>
                <a:lnTo>
                  <a:pt x="78516" y="107817"/>
                </a:lnTo>
                <a:lnTo>
                  <a:pt x="73299" y="112810"/>
                </a:lnTo>
                <a:lnTo>
                  <a:pt x="67916" y="117091"/>
                </a:lnTo>
                <a:lnTo>
                  <a:pt x="62422" y="120898"/>
                </a:lnTo>
                <a:lnTo>
                  <a:pt x="57807" y="125341"/>
                </a:lnTo>
                <a:lnTo>
                  <a:pt x="53778" y="130207"/>
                </a:lnTo>
                <a:lnTo>
                  <a:pt x="50139" y="135357"/>
                </a:lnTo>
                <a:lnTo>
                  <a:pt x="45809" y="138790"/>
                </a:lnTo>
                <a:lnTo>
                  <a:pt x="41016" y="141079"/>
                </a:lnTo>
                <a:lnTo>
                  <a:pt x="35917" y="142605"/>
                </a:lnTo>
                <a:lnTo>
                  <a:pt x="31564" y="143622"/>
                </a:lnTo>
                <a:lnTo>
                  <a:pt x="27710" y="144300"/>
                </a:lnTo>
                <a:lnTo>
                  <a:pt x="24188" y="144752"/>
                </a:lnTo>
                <a:lnTo>
                  <a:pt x="20888" y="146006"/>
                </a:lnTo>
                <a:lnTo>
                  <a:pt x="17735" y="147795"/>
                </a:lnTo>
                <a:lnTo>
                  <a:pt x="14681" y="149939"/>
                </a:lnTo>
                <a:lnTo>
                  <a:pt x="12644" y="150417"/>
                </a:lnTo>
                <a:lnTo>
                  <a:pt x="11287" y="149782"/>
                </a:lnTo>
                <a:lnTo>
                  <a:pt x="10382" y="148407"/>
                </a:lnTo>
                <a:lnTo>
                  <a:pt x="10731" y="147490"/>
                </a:lnTo>
                <a:lnTo>
                  <a:pt x="11916" y="146879"/>
                </a:lnTo>
                <a:lnTo>
                  <a:pt x="13659" y="146471"/>
                </a:lnTo>
                <a:lnTo>
                  <a:pt x="18135" y="143479"/>
                </a:lnTo>
                <a:lnTo>
                  <a:pt x="20663" y="141347"/>
                </a:lnTo>
                <a:lnTo>
                  <a:pt x="24252" y="138973"/>
                </a:lnTo>
                <a:lnTo>
                  <a:pt x="28550" y="136438"/>
                </a:lnTo>
                <a:lnTo>
                  <a:pt x="33321" y="133796"/>
                </a:lnTo>
                <a:lnTo>
                  <a:pt x="40311" y="132034"/>
                </a:lnTo>
                <a:lnTo>
                  <a:pt x="48782" y="130860"/>
                </a:lnTo>
                <a:lnTo>
                  <a:pt x="58238" y="130077"/>
                </a:lnTo>
                <a:lnTo>
                  <a:pt x="68353" y="129555"/>
                </a:lnTo>
                <a:lnTo>
                  <a:pt x="89751" y="128975"/>
                </a:lnTo>
                <a:lnTo>
                  <a:pt x="114117" y="128649"/>
                </a:lnTo>
                <a:lnTo>
                  <a:pt x="119893" y="129555"/>
                </a:lnTo>
                <a:lnTo>
                  <a:pt x="124696" y="131112"/>
                </a:lnTo>
                <a:lnTo>
                  <a:pt x="128851" y="133103"/>
                </a:lnTo>
                <a:lnTo>
                  <a:pt x="132573" y="135382"/>
                </a:lnTo>
                <a:lnTo>
                  <a:pt x="136007" y="137854"/>
                </a:lnTo>
                <a:lnTo>
                  <a:pt x="139248" y="140455"/>
                </a:lnTo>
                <a:lnTo>
                  <a:pt x="142362" y="143141"/>
                </a:lnTo>
                <a:lnTo>
                  <a:pt x="145390" y="145885"/>
                </a:lnTo>
                <a:lnTo>
                  <a:pt x="152543" y="152580"/>
                </a:lnTo>
                <a:lnTo>
                  <a:pt x="153522" y="158576"/>
                </a:lnTo>
                <a:lnTo>
                  <a:pt x="153783" y="162842"/>
                </a:lnTo>
                <a:lnTo>
                  <a:pt x="154073" y="172662"/>
                </a:lnTo>
                <a:lnTo>
                  <a:pt x="154150" y="177947"/>
                </a:lnTo>
                <a:lnTo>
                  <a:pt x="153249" y="182424"/>
                </a:lnTo>
                <a:lnTo>
                  <a:pt x="149708" y="189937"/>
                </a:lnTo>
                <a:lnTo>
                  <a:pt x="144959" y="198992"/>
                </a:lnTo>
                <a:lnTo>
                  <a:pt x="142359" y="204073"/>
                </a:lnTo>
                <a:lnTo>
                  <a:pt x="139674" y="208413"/>
                </a:lnTo>
                <a:lnTo>
                  <a:pt x="136930" y="212259"/>
                </a:lnTo>
                <a:lnTo>
                  <a:pt x="134149" y="215775"/>
                </a:lnTo>
                <a:lnTo>
                  <a:pt x="130390" y="220025"/>
                </a:lnTo>
                <a:lnTo>
                  <a:pt x="121133" y="229826"/>
                </a:lnTo>
                <a:lnTo>
                  <a:pt x="115998" y="234155"/>
                </a:lnTo>
                <a:lnTo>
                  <a:pt x="110669" y="237993"/>
                </a:lnTo>
                <a:lnTo>
                  <a:pt x="105212" y="241504"/>
                </a:lnTo>
                <a:lnTo>
                  <a:pt x="99669" y="244797"/>
                </a:lnTo>
                <a:lnTo>
                  <a:pt x="94068" y="247945"/>
                </a:lnTo>
                <a:lnTo>
                  <a:pt x="88430" y="250996"/>
                </a:lnTo>
                <a:lnTo>
                  <a:pt x="82765" y="253030"/>
                </a:lnTo>
                <a:lnTo>
                  <a:pt x="77084" y="254387"/>
                </a:lnTo>
                <a:lnTo>
                  <a:pt x="71392" y="255291"/>
                </a:lnTo>
                <a:lnTo>
                  <a:pt x="66644" y="255893"/>
                </a:lnTo>
                <a:lnTo>
                  <a:pt x="62527" y="256295"/>
                </a:lnTo>
                <a:lnTo>
                  <a:pt x="58829" y="256563"/>
                </a:lnTo>
                <a:lnTo>
                  <a:pt x="39481" y="256860"/>
                </a:lnTo>
                <a:lnTo>
                  <a:pt x="26321" y="256940"/>
                </a:lnTo>
                <a:lnTo>
                  <a:pt x="17547" y="256040"/>
                </a:lnTo>
                <a:lnTo>
                  <a:pt x="11698" y="254488"/>
                </a:lnTo>
                <a:lnTo>
                  <a:pt x="0" y="248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5"/>
          <p:cNvSpPr/>
          <p:nvPr/>
        </p:nvSpPr>
        <p:spPr>
          <a:xfrm>
            <a:off x="3160218" y="4843462"/>
            <a:ext cx="108762" cy="282747"/>
          </a:xfrm>
          <a:custGeom>
            <a:avLst/>
            <a:gdLst/>
            <a:ahLst/>
            <a:cxnLst/>
            <a:rect l="0" t="0" r="0" b="0"/>
            <a:pathLst>
              <a:path w="108762" h="282747">
                <a:moveTo>
                  <a:pt x="74471" y="0"/>
                </a:moveTo>
                <a:lnTo>
                  <a:pt x="74471" y="11932"/>
                </a:lnTo>
                <a:lnTo>
                  <a:pt x="72566" y="16527"/>
                </a:lnTo>
                <a:lnTo>
                  <a:pt x="69392" y="22448"/>
                </a:lnTo>
                <a:lnTo>
                  <a:pt x="65370" y="29253"/>
                </a:lnTo>
                <a:lnTo>
                  <a:pt x="56021" y="50934"/>
                </a:lnTo>
                <a:lnTo>
                  <a:pt x="27854" y="120745"/>
                </a:lnTo>
                <a:lnTo>
                  <a:pt x="17676" y="149077"/>
                </a:lnTo>
                <a:lnTo>
                  <a:pt x="10890" y="170822"/>
                </a:lnTo>
                <a:lnTo>
                  <a:pt x="6367" y="188176"/>
                </a:lnTo>
                <a:lnTo>
                  <a:pt x="3351" y="202604"/>
                </a:lnTo>
                <a:lnTo>
                  <a:pt x="1340" y="215079"/>
                </a:lnTo>
                <a:lnTo>
                  <a:pt x="0" y="226254"/>
                </a:lnTo>
                <a:lnTo>
                  <a:pt x="1011" y="236561"/>
                </a:lnTo>
                <a:lnTo>
                  <a:pt x="3591" y="246290"/>
                </a:lnTo>
                <a:lnTo>
                  <a:pt x="7215" y="255633"/>
                </a:lnTo>
                <a:lnTo>
                  <a:pt x="10584" y="261862"/>
                </a:lnTo>
                <a:lnTo>
                  <a:pt x="13782" y="266015"/>
                </a:lnTo>
                <a:lnTo>
                  <a:pt x="16867" y="268783"/>
                </a:lnTo>
                <a:lnTo>
                  <a:pt x="22834" y="274400"/>
                </a:lnTo>
                <a:lnTo>
                  <a:pt x="25759" y="277230"/>
                </a:lnTo>
                <a:lnTo>
                  <a:pt x="28662" y="279117"/>
                </a:lnTo>
                <a:lnTo>
                  <a:pt x="31549" y="280376"/>
                </a:lnTo>
                <a:lnTo>
                  <a:pt x="34426" y="281215"/>
                </a:lnTo>
                <a:lnTo>
                  <a:pt x="38250" y="281774"/>
                </a:lnTo>
                <a:lnTo>
                  <a:pt x="42704" y="282147"/>
                </a:lnTo>
                <a:lnTo>
                  <a:pt x="51780" y="282561"/>
                </a:lnTo>
                <a:lnTo>
                  <a:pt x="58989" y="282746"/>
                </a:lnTo>
                <a:lnTo>
                  <a:pt x="63197" y="280890"/>
                </a:lnTo>
                <a:lnTo>
                  <a:pt x="67908" y="277747"/>
                </a:lnTo>
                <a:lnTo>
                  <a:pt x="72953" y="273748"/>
                </a:lnTo>
                <a:lnTo>
                  <a:pt x="78222" y="270128"/>
                </a:lnTo>
                <a:lnTo>
                  <a:pt x="83639" y="266763"/>
                </a:lnTo>
                <a:lnTo>
                  <a:pt x="89156" y="263567"/>
                </a:lnTo>
                <a:lnTo>
                  <a:pt x="93786" y="261436"/>
                </a:lnTo>
                <a:lnTo>
                  <a:pt x="97825" y="260016"/>
                </a:lnTo>
                <a:lnTo>
                  <a:pt x="108761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6"/>
          <p:cNvSpPr/>
          <p:nvPr/>
        </p:nvSpPr>
        <p:spPr>
          <a:xfrm>
            <a:off x="3337559" y="4920651"/>
            <a:ext cx="188020" cy="170795"/>
          </a:xfrm>
          <a:custGeom>
            <a:avLst/>
            <a:gdLst/>
            <a:ahLst/>
            <a:cxnLst/>
            <a:rect l="0" t="0" r="0" b="0"/>
            <a:pathLst>
              <a:path w="188020" h="170795">
                <a:moveTo>
                  <a:pt x="0" y="42826"/>
                </a:moveTo>
                <a:lnTo>
                  <a:pt x="4551" y="29174"/>
                </a:lnTo>
                <a:lnTo>
                  <a:pt x="7797" y="24199"/>
                </a:lnTo>
                <a:lnTo>
                  <a:pt x="11866" y="19931"/>
                </a:lnTo>
                <a:lnTo>
                  <a:pt x="16483" y="16133"/>
                </a:lnTo>
                <a:lnTo>
                  <a:pt x="20514" y="13600"/>
                </a:lnTo>
                <a:lnTo>
                  <a:pt x="24154" y="11913"/>
                </a:lnTo>
                <a:lnTo>
                  <a:pt x="27532" y="10787"/>
                </a:lnTo>
                <a:lnTo>
                  <a:pt x="31690" y="9084"/>
                </a:lnTo>
                <a:lnTo>
                  <a:pt x="36367" y="6996"/>
                </a:lnTo>
                <a:lnTo>
                  <a:pt x="41390" y="4652"/>
                </a:lnTo>
                <a:lnTo>
                  <a:pt x="46644" y="3089"/>
                </a:lnTo>
                <a:lnTo>
                  <a:pt x="52051" y="2048"/>
                </a:lnTo>
                <a:lnTo>
                  <a:pt x="57560" y="1353"/>
                </a:lnTo>
                <a:lnTo>
                  <a:pt x="62186" y="890"/>
                </a:lnTo>
                <a:lnTo>
                  <a:pt x="66223" y="581"/>
                </a:lnTo>
                <a:lnTo>
                  <a:pt x="69866" y="375"/>
                </a:lnTo>
                <a:lnTo>
                  <a:pt x="81535" y="147"/>
                </a:lnTo>
                <a:lnTo>
                  <a:pt x="103207" y="0"/>
                </a:lnTo>
                <a:lnTo>
                  <a:pt x="105952" y="940"/>
                </a:lnTo>
                <a:lnTo>
                  <a:pt x="107783" y="2520"/>
                </a:lnTo>
                <a:lnTo>
                  <a:pt x="109003" y="4525"/>
                </a:lnTo>
                <a:lnTo>
                  <a:pt x="110359" y="9294"/>
                </a:lnTo>
                <a:lnTo>
                  <a:pt x="110961" y="14588"/>
                </a:lnTo>
                <a:lnTo>
                  <a:pt x="111122" y="17333"/>
                </a:lnTo>
                <a:lnTo>
                  <a:pt x="111229" y="20116"/>
                </a:lnTo>
                <a:lnTo>
                  <a:pt x="110347" y="22924"/>
                </a:lnTo>
                <a:lnTo>
                  <a:pt x="108808" y="25747"/>
                </a:lnTo>
                <a:lnTo>
                  <a:pt x="106829" y="28583"/>
                </a:lnTo>
                <a:lnTo>
                  <a:pt x="103604" y="31426"/>
                </a:lnTo>
                <a:lnTo>
                  <a:pt x="99550" y="34274"/>
                </a:lnTo>
                <a:lnTo>
                  <a:pt x="94942" y="37124"/>
                </a:lnTo>
                <a:lnTo>
                  <a:pt x="90917" y="39977"/>
                </a:lnTo>
                <a:lnTo>
                  <a:pt x="87281" y="42832"/>
                </a:lnTo>
                <a:lnTo>
                  <a:pt x="83905" y="45688"/>
                </a:lnTo>
                <a:lnTo>
                  <a:pt x="80702" y="47591"/>
                </a:lnTo>
                <a:lnTo>
                  <a:pt x="77614" y="48860"/>
                </a:lnTo>
                <a:lnTo>
                  <a:pt x="74603" y="49706"/>
                </a:lnTo>
                <a:lnTo>
                  <a:pt x="73548" y="50271"/>
                </a:lnTo>
                <a:lnTo>
                  <a:pt x="73797" y="50647"/>
                </a:lnTo>
                <a:lnTo>
                  <a:pt x="74916" y="50897"/>
                </a:lnTo>
                <a:lnTo>
                  <a:pt x="75662" y="50112"/>
                </a:lnTo>
                <a:lnTo>
                  <a:pt x="76158" y="48636"/>
                </a:lnTo>
                <a:lnTo>
                  <a:pt x="76490" y="46700"/>
                </a:lnTo>
                <a:lnTo>
                  <a:pt x="80521" y="44456"/>
                </a:lnTo>
                <a:lnTo>
                  <a:pt x="87018" y="42008"/>
                </a:lnTo>
                <a:lnTo>
                  <a:pt x="95160" y="39423"/>
                </a:lnTo>
                <a:lnTo>
                  <a:pt x="105350" y="36747"/>
                </a:lnTo>
                <a:lnTo>
                  <a:pt x="129373" y="31235"/>
                </a:lnTo>
                <a:lnTo>
                  <a:pt x="139588" y="30336"/>
                </a:lnTo>
                <a:lnTo>
                  <a:pt x="148304" y="30689"/>
                </a:lnTo>
                <a:lnTo>
                  <a:pt x="156020" y="31877"/>
                </a:lnTo>
                <a:lnTo>
                  <a:pt x="162116" y="32669"/>
                </a:lnTo>
                <a:lnTo>
                  <a:pt x="167132" y="33198"/>
                </a:lnTo>
                <a:lnTo>
                  <a:pt x="171429" y="33549"/>
                </a:lnTo>
                <a:lnTo>
                  <a:pt x="175247" y="34736"/>
                </a:lnTo>
                <a:lnTo>
                  <a:pt x="178744" y="36481"/>
                </a:lnTo>
                <a:lnTo>
                  <a:pt x="182028" y="38596"/>
                </a:lnTo>
                <a:lnTo>
                  <a:pt x="184217" y="40959"/>
                </a:lnTo>
                <a:lnTo>
                  <a:pt x="185676" y="43486"/>
                </a:lnTo>
                <a:lnTo>
                  <a:pt x="186649" y="46124"/>
                </a:lnTo>
                <a:lnTo>
                  <a:pt x="187298" y="49787"/>
                </a:lnTo>
                <a:lnTo>
                  <a:pt x="187731" y="54134"/>
                </a:lnTo>
                <a:lnTo>
                  <a:pt x="188019" y="58937"/>
                </a:lnTo>
                <a:lnTo>
                  <a:pt x="187259" y="63092"/>
                </a:lnTo>
                <a:lnTo>
                  <a:pt x="185799" y="66814"/>
                </a:lnTo>
                <a:lnTo>
                  <a:pt x="183874" y="70248"/>
                </a:lnTo>
                <a:lnTo>
                  <a:pt x="180685" y="75395"/>
                </a:lnTo>
                <a:lnTo>
                  <a:pt x="172062" y="88734"/>
                </a:lnTo>
                <a:lnTo>
                  <a:pt x="168049" y="95339"/>
                </a:lnTo>
                <a:lnTo>
                  <a:pt x="164420" y="101647"/>
                </a:lnTo>
                <a:lnTo>
                  <a:pt x="161048" y="107757"/>
                </a:lnTo>
                <a:lnTo>
                  <a:pt x="155943" y="113737"/>
                </a:lnTo>
                <a:lnTo>
                  <a:pt x="149682" y="119627"/>
                </a:lnTo>
                <a:lnTo>
                  <a:pt x="142651" y="125459"/>
                </a:lnTo>
                <a:lnTo>
                  <a:pt x="136058" y="130300"/>
                </a:lnTo>
                <a:lnTo>
                  <a:pt x="129758" y="134480"/>
                </a:lnTo>
                <a:lnTo>
                  <a:pt x="123653" y="138219"/>
                </a:lnTo>
                <a:lnTo>
                  <a:pt x="115773" y="142616"/>
                </a:lnTo>
                <a:lnTo>
                  <a:pt x="96858" y="152582"/>
                </a:lnTo>
                <a:lnTo>
                  <a:pt x="87432" y="156954"/>
                </a:lnTo>
                <a:lnTo>
                  <a:pt x="78291" y="160821"/>
                </a:lnTo>
                <a:lnTo>
                  <a:pt x="69339" y="164352"/>
                </a:lnTo>
                <a:lnTo>
                  <a:pt x="61466" y="166706"/>
                </a:lnTo>
                <a:lnTo>
                  <a:pt x="54313" y="168275"/>
                </a:lnTo>
                <a:lnTo>
                  <a:pt x="47639" y="169321"/>
                </a:lnTo>
                <a:lnTo>
                  <a:pt x="42237" y="170019"/>
                </a:lnTo>
                <a:lnTo>
                  <a:pt x="37683" y="170484"/>
                </a:lnTo>
                <a:lnTo>
                  <a:pt x="33694" y="170794"/>
                </a:lnTo>
                <a:lnTo>
                  <a:pt x="29131" y="170048"/>
                </a:lnTo>
                <a:lnTo>
                  <a:pt x="24183" y="168598"/>
                </a:lnTo>
                <a:lnTo>
                  <a:pt x="8573" y="162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7"/>
          <p:cNvSpPr/>
          <p:nvPr/>
        </p:nvSpPr>
        <p:spPr>
          <a:xfrm>
            <a:off x="3500437" y="4774882"/>
            <a:ext cx="256969" cy="360419"/>
          </a:xfrm>
          <a:custGeom>
            <a:avLst/>
            <a:gdLst/>
            <a:ahLst/>
            <a:cxnLst/>
            <a:rect l="0" t="0" r="0" b="0"/>
            <a:pathLst>
              <a:path w="256969" h="360419">
                <a:moveTo>
                  <a:pt x="0" y="0"/>
                </a:moveTo>
                <a:lnTo>
                  <a:pt x="62131" y="0"/>
                </a:lnTo>
                <a:lnTo>
                  <a:pt x="71900" y="1905"/>
                </a:lnTo>
                <a:lnTo>
                  <a:pt x="83176" y="5080"/>
                </a:lnTo>
                <a:lnTo>
                  <a:pt x="95455" y="9102"/>
                </a:lnTo>
                <a:lnTo>
                  <a:pt x="108405" y="13688"/>
                </a:lnTo>
                <a:lnTo>
                  <a:pt x="135493" y="23864"/>
                </a:lnTo>
                <a:lnTo>
                  <a:pt x="150336" y="31149"/>
                </a:lnTo>
                <a:lnTo>
                  <a:pt x="165946" y="39816"/>
                </a:lnTo>
                <a:lnTo>
                  <a:pt x="182068" y="49404"/>
                </a:lnTo>
                <a:lnTo>
                  <a:pt x="194721" y="57701"/>
                </a:lnTo>
                <a:lnTo>
                  <a:pt x="205062" y="65138"/>
                </a:lnTo>
                <a:lnTo>
                  <a:pt x="213860" y="72000"/>
                </a:lnTo>
                <a:lnTo>
                  <a:pt x="221631" y="78480"/>
                </a:lnTo>
                <a:lnTo>
                  <a:pt x="228717" y="84705"/>
                </a:lnTo>
                <a:lnTo>
                  <a:pt x="235346" y="90760"/>
                </a:lnTo>
                <a:lnTo>
                  <a:pt x="240717" y="97654"/>
                </a:lnTo>
                <a:lnTo>
                  <a:pt x="245251" y="105108"/>
                </a:lnTo>
                <a:lnTo>
                  <a:pt x="249225" y="112935"/>
                </a:lnTo>
                <a:lnTo>
                  <a:pt x="251875" y="121010"/>
                </a:lnTo>
                <a:lnTo>
                  <a:pt x="253641" y="129250"/>
                </a:lnTo>
                <a:lnTo>
                  <a:pt x="254819" y="137602"/>
                </a:lnTo>
                <a:lnTo>
                  <a:pt x="255605" y="146980"/>
                </a:lnTo>
                <a:lnTo>
                  <a:pt x="256128" y="157042"/>
                </a:lnTo>
                <a:lnTo>
                  <a:pt x="256710" y="177429"/>
                </a:lnTo>
                <a:lnTo>
                  <a:pt x="256968" y="196015"/>
                </a:lnTo>
                <a:lnTo>
                  <a:pt x="254179" y="207829"/>
                </a:lnTo>
                <a:lnTo>
                  <a:pt x="249463" y="221420"/>
                </a:lnTo>
                <a:lnTo>
                  <a:pt x="238508" y="248904"/>
                </a:lnTo>
                <a:lnTo>
                  <a:pt x="230463" y="270644"/>
                </a:lnTo>
                <a:lnTo>
                  <a:pt x="225080" y="282347"/>
                </a:lnTo>
                <a:lnTo>
                  <a:pt x="218633" y="294912"/>
                </a:lnTo>
                <a:lnTo>
                  <a:pt x="211478" y="308050"/>
                </a:lnTo>
                <a:lnTo>
                  <a:pt x="204803" y="318714"/>
                </a:lnTo>
                <a:lnTo>
                  <a:pt x="198448" y="327729"/>
                </a:lnTo>
                <a:lnTo>
                  <a:pt x="192306" y="335644"/>
                </a:lnTo>
                <a:lnTo>
                  <a:pt x="187259" y="342825"/>
                </a:lnTo>
                <a:lnTo>
                  <a:pt x="182942" y="349517"/>
                </a:lnTo>
                <a:lnTo>
                  <a:pt x="179111" y="355884"/>
                </a:lnTo>
                <a:lnTo>
                  <a:pt x="175605" y="359176"/>
                </a:lnTo>
                <a:lnTo>
                  <a:pt x="172315" y="360418"/>
                </a:lnTo>
                <a:lnTo>
                  <a:pt x="162877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8"/>
          <p:cNvSpPr/>
          <p:nvPr/>
        </p:nvSpPr>
        <p:spPr>
          <a:xfrm>
            <a:off x="3826192" y="4801940"/>
            <a:ext cx="231459" cy="67240"/>
          </a:xfrm>
          <a:custGeom>
            <a:avLst/>
            <a:gdLst/>
            <a:ahLst/>
            <a:cxnLst/>
            <a:rect l="0" t="0" r="0" b="0"/>
            <a:pathLst>
              <a:path w="231459" h="67240">
                <a:moveTo>
                  <a:pt x="0" y="67239"/>
                </a:moveTo>
                <a:lnTo>
                  <a:pt x="13653" y="58138"/>
                </a:lnTo>
                <a:lnTo>
                  <a:pt x="19579" y="54504"/>
                </a:lnTo>
                <a:lnTo>
                  <a:pt x="25436" y="51130"/>
                </a:lnTo>
                <a:lnTo>
                  <a:pt x="37022" y="44839"/>
                </a:lnTo>
                <a:lnTo>
                  <a:pt x="48522" y="38869"/>
                </a:lnTo>
                <a:lnTo>
                  <a:pt x="57113" y="35944"/>
                </a:lnTo>
                <a:lnTo>
                  <a:pt x="67602" y="33041"/>
                </a:lnTo>
                <a:lnTo>
                  <a:pt x="79358" y="30153"/>
                </a:lnTo>
                <a:lnTo>
                  <a:pt x="92911" y="27275"/>
                </a:lnTo>
                <a:lnTo>
                  <a:pt x="123209" y="21538"/>
                </a:lnTo>
                <a:lnTo>
                  <a:pt x="136432" y="18674"/>
                </a:lnTo>
                <a:lnTo>
                  <a:pt x="148104" y="15812"/>
                </a:lnTo>
                <a:lnTo>
                  <a:pt x="158744" y="12952"/>
                </a:lnTo>
                <a:lnTo>
                  <a:pt x="166789" y="11046"/>
                </a:lnTo>
                <a:lnTo>
                  <a:pt x="173106" y="9774"/>
                </a:lnTo>
                <a:lnTo>
                  <a:pt x="178268" y="8927"/>
                </a:lnTo>
                <a:lnTo>
                  <a:pt x="183615" y="7409"/>
                </a:lnTo>
                <a:lnTo>
                  <a:pt x="189085" y="5445"/>
                </a:lnTo>
                <a:lnTo>
                  <a:pt x="194637" y="3183"/>
                </a:lnTo>
                <a:lnTo>
                  <a:pt x="199291" y="1676"/>
                </a:lnTo>
                <a:lnTo>
                  <a:pt x="203345" y="670"/>
                </a:lnTo>
                <a:lnTo>
                  <a:pt x="207001" y="0"/>
                </a:lnTo>
                <a:lnTo>
                  <a:pt x="211343" y="506"/>
                </a:lnTo>
                <a:lnTo>
                  <a:pt x="216143" y="1795"/>
                </a:lnTo>
                <a:lnTo>
                  <a:pt x="231458" y="72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9"/>
          <p:cNvSpPr/>
          <p:nvPr/>
        </p:nvSpPr>
        <p:spPr>
          <a:xfrm>
            <a:off x="3823734" y="4886325"/>
            <a:ext cx="242489" cy="51082"/>
          </a:xfrm>
          <a:custGeom>
            <a:avLst/>
            <a:gdLst/>
            <a:ahLst/>
            <a:cxnLst/>
            <a:rect l="0" t="0" r="0" b="0"/>
            <a:pathLst>
              <a:path w="242489" h="51082">
                <a:moveTo>
                  <a:pt x="11030" y="42862"/>
                </a:moveTo>
                <a:lnTo>
                  <a:pt x="1929" y="47413"/>
                </a:lnTo>
                <a:lnTo>
                  <a:pt x="200" y="48754"/>
                </a:lnTo>
                <a:lnTo>
                  <a:pt x="0" y="49647"/>
                </a:lnTo>
                <a:lnTo>
                  <a:pt x="820" y="50243"/>
                </a:lnTo>
                <a:lnTo>
                  <a:pt x="6810" y="50905"/>
                </a:lnTo>
                <a:lnTo>
                  <a:pt x="11074" y="51081"/>
                </a:lnTo>
                <a:lnTo>
                  <a:pt x="14870" y="50247"/>
                </a:lnTo>
                <a:lnTo>
                  <a:pt x="18352" y="48738"/>
                </a:lnTo>
                <a:lnTo>
                  <a:pt x="21627" y="46779"/>
                </a:lnTo>
                <a:lnTo>
                  <a:pt x="28572" y="44521"/>
                </a:lnTo>
                <a:lnTo>
                  <a:pt x="37965" y="42063"/>
                </a:lnTo>
                <a:lnTo>
                  <a:pt x="48989" y="39472"/>
                </a:lnTo>
                <a:lnTo>
                  <a:pt x="59196" y="36792"/>
                </a:lnTo>
                <a:lnTo>
                  <a:pt x="68859" y="34053"/>
                </a:lnTo>
                <a:lnTo>
                  <a:pt x="78158" y="31274"/>
                </a:lnTo>
                <a:lnTo>
                  <a:pt x="89120" y="28469"/>
                </a:lnTo>
                <a:lnTo>
                  <a:pt x="113999" y="22813"/>
                </a:lnTo>
                <a:lnTo>
                  <a:pt x="125396" y="20923"/>
                </a:lnTo>
                <a:lnTo>
                  <a:pt x="135852" y="19664"/>
                </a:lnTo>
                <a:lnTo>
                  <a:pt x="145679" y="18824"/>
                </a:lnTo>
                <a:lnTo>
                  <a:pt x="155089" y="17312"/>
                </a:lnTo>
                <a:lnTo>
                  <a:pt x="164219" y="15351"/>
                </a:lnTo>
                <a:lnTo>
                  <a:pt x="173164" y="13092"/>
                </a:lnTo>
                <a:lnTo>
                  <a:pt x="195802" y="8041"/>
                </a:lnTo>
                <a:lnTo>
                  <a:pt x="242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0"/>
          <p:cNvSpPr/>
          <p:nvPr/>
        </p:nvSpPr>
        <p:spPr>
          <a:xfrm>
            <a:off x="4153996" y="4742967"/>
            <a:ext cx="220837" cy="374816"/>
          </a:xfrm>
          <a:custGeom>
            <a:avLst/>
            <a:gdLst/>
            <a:ahLst/>
            <a:cxnLst/>
            <a:rect l="0" t="0" r="0" b="0"/>
            <a:pathLst>
              <a:path w="220837" h="374816">
                <a:moveTo>
                  <a:pt x="126538" y="23343"/>
                </a:moveTo>
                <a:lnTo>
                  <a:pt x="126538" y="14241"/>
                </a:lnTo>
                <a:lnTo>
                  <a:pt x="125586" y="10607"/>
                </a:lnTo>
                <a:lnTo>
                  <a:pt x="121988" y="4030"/>
                </a:lnTo>
                <a:lnTo>
                  <a:pt x="119695" y="2847"/>
                </a:lnTo>
                <a:lnTo>
                  <a:pt x="117214" y="3012"/>
                </a:lnTo>
                <a:lnTo>
                  <a:pt x="114607" y="4074"/>
                </a:lnTo>
                <a:lnTo>
                  <a:pt x="110964" y="4782"/>
                </a:lnTo>
                <a:lnTo>
                  <a:pt x="106630" y="5254"/>
                </a:lnTo>
                <a:lnTo>
                  <a:pt x="101836" y="5568"/>
                </a:lnTo>
                <a:lnTo>
                  <a:pt x="96736" y="6731"/>
                </a:lnTo>
                <a:lnTo>
                  <a:pt x="91430" y="8458"/>
                </a:lnTo>
                <a:lnTo>
                  <a:pt x="85988" y="10562"/>
                </a:lnTo>
                <a:lnTo>
                  <a:pt x="81407" y="12917"/>
                </a:lnTo>
                <a:lnTo>
                  <a:pt x="77401" y="15440"/>
                </a:lnTo>
                <a:lnTo>
                  <a:pt x="73778" y="18074"/>
                </a:lnTo>
                <a:lnTo>
                  <a:pt x="69457" y="19830"/>
                </a:lnTo>
                <a:lnTo>
                  <a:pt x="64672" y="21001"/>
                </a:lnTo>
                <a:lnTo>
                  <a:pt x="59576" y="21781"/>
                </a:lnTo>
                <a:lnTo>
                  <a:pt x="55227" y="24207"/>
                </a:lnTo>
                <a:lnTo>
                  <a:pt x="51375" y="27729"/>
                </a:lnTo>
                <a:lnTo>
                  <a:pt x="44555" y="35769"/>
                </a:lnTo>
                <a:lnTo>
                  <a:pt x="38349" y="42518"/>
                </a:lnTo>
                <a:lnTo>
                  <a:pt x="32416" y="51233"/>
                </a:lnTo>
                <a:lnTo>
                  <a:pt x="25651" y="62408"/>
                </a:lnTo>
                <a:lnTo>
                  <a:pt x="16295" y="76900"/>
                </a:lnTo>
                <a:lnTo>
                  <a:pt x="12085" y="83813"/>
                </a:lnTo>
                <a:lnTo>
                  <a:pt x="8327" y="90326"/>
                </a:lnTo>
                <a:lnTo>
                  <a:pt x="4868" y="96573"/>
                </a:lnTo>
                <a:lnTo>
                  <a:pt x="2562" y="103596"/>
                </a:lnTo>
                <a:lnTo>
                  <a:pt x="1025" y="111134"/>
                </a:lnTo>
                <a:lnTo>
                  <a:pt x="0" y="119018"/>
                </a:lnTo>
                <a:lnTo>
                  <a:pt x="270" y="125226"/>
                </a:lnTo>
                <a:lnTo>
                  <a:pt x="1402" y="130318"/>
                </a:lnTo>
                <a:lnTo>
                  <a:pt x="3109" y="134664"/>
                </a:lnTo>
                <a:lnTo>
                  <a:pt x="5200" y="137562"/>
                </a:lnTo>
                <a:lnTo>
                  <a:pt x="7546" y="139494"/>
                </a:lnTo>
                <a:lnTo>
                  <a:pt x="10063" y="140782"/>
                </a:lnTo>
                <a:lnTo>
                  <a:pt x="15399" y="142213"/>
                </a:lnTo>
                <a:lnTo>
                  <a:pt x="20946" y="142849"/>
                </a:lnTo>
                <a:lnTo>
                  <a:pt x="26586" y="143132"/>
                </a:lnTo>
                <a:lnTo>
                  <a:pt x="39667" y="143290"/>
                </a:lnTo>
                <a:lnTo>
                  <a:pt x="43859" y="142360"/>
                </a:lnTo>
                <a:lnTo>
                  <a:pt x="47606" y="140788"/>
                </a:lnTo>
                <a:lnTo>
                  <a:pt x="51057" y="138787"/>
                </a:lnTo>
                <a:lnTo>
                  <a:pt x="55263" y="135548"/>
                </a:lnTo>
                <a:lnTo>
                  <a:pt x="59971" y="131483"/>
                </a:lnTo>
                <a:lnTo>
                  <a:pt x="65015" y="126869"/>
                </a:lnTo>
                <a:lnTo>
                  <a:pt x="69331" y="121888"/>
                </a:lnTo>
                <a:lnTo>
                  <a:pt x="73160" y="116662"/>
                </a:lnTo>
                <a:lnTo>
                  <a:pt x="76665" y="111273"/>
                </a:lnTo>
                <a:lnTo>
                  <a:pt x="80907" y="105775"/>
                </a:lnTo>
                <a:lnTo>
                  <a:pt x="85640" y="100205"/>
                </a:lnTo>
                <a:lnTo>
                  <a:pt x="90700" y="94587"/>
                </a:lnTo>
                <a:lnTo>
                  <a:pt x="96931" y="86079"/>
                </a:lnTo>
                <a:lnTo>
                  <a:pt x="103943" y="75644"/>
                </a:lnTo>
                <a:lnTo>
                  <a:pt x="119354" y="51350"/>
                </a:lnTo>
                <a:lnTo>
                  <a:pt x="147359" y="5641"/>
                </a:lnTo>
                <a:lnTo>
                  <a:pt x="149944" y="2969"/>
                </a:lnTo>
                <a:lnTo>
                  <a:pt x="152620" y="1188"/>
                </a:lnTo>
                <a:lnTo>
                  <a:pt x="155356" y="0"/>
                </a:lnTo>
                <a:lnTo>
                  <a:pt x="157180" y="161"/>
                </a:lnTo>
                <a:lnTo>
                  <a:pt x="158396" y="1221"/>
                </a:lnTo>
                <a:lnTo>
                  <a:pt x="159207" y="2880"/>
                </a:lnTo>
                <a:lnTo>
                  <a:pt x="164899" y="9765"/>
                </a:lnTo>
                <a:lnTo>
                  <a:pt x="166400" y="13339"/>
                </a:lnTo>
                <a:lnTo>
                  <a:pt x="168067" y="22389"/>
                </a:lnTo>
                <a:lnTo>
                  <a:pt x="171348" y="32761"/>
                </a:lnTo>
                <a:lnTo>
                  <a:pt x="173557" y="38194"/>
                </a:lnTo>
                <a:lnTo>
                  <a:pt x="175981" y="45626"/>
                </a:lnTo>
                <a:lnTo>
                  <a:pt x="178551" y="54391"/>
                </a:lnTo>
                <a:lnTo>
                  <a:pt x="181216" y="64044"/>
                </a:lnTo>
                <a:lnTo>
                  <a:pt x="183945" y="75242"/>
                </a:lnTo>
                <a:lnTo>
                  <a:pt x="189517" y="100384"/>
                </a:lnTo>
                <a:lnTo>
                  <a:pt x="192337" y="111851"/>
                </a:lnTo>
                <a:lnTo>
                  <a:pt x="195169" y="122353"/>
                </a:lnTo>
                <a:lnTo>
                  <a:pt x="198010" y="132212"/>
                </a:lnTo>
                <a:lnTo>
                  <a:pt x="199903" y="141642"/>
                </a:lnTo>
                <a:lnTo>
                  <a:pt x="201166" y="150787"/>
                </a:lnTo>
                <a:lnTo>
                  <a:pt x="202008" y="159740"/>
                </a:lnTo>
                <a:lnTo>
                  <a:pt x="202569" y="171424"/>
                </a:lnTo>
                <a:lnTo>
                  <a:pt x="203192" y="199647"/>
                </a:lnTo>
                <a:lnTo>
                  <a:pt x="204311" y="219936"/>
                </a:lnTo>
                <a:lnTo>
                  <a:pt x="208094" y="270420"/>
                </a:lnTo>
                <a:lnTo>
                  <a:pt x="210436" y="292836"/>
                </a:lnTo>
                <a:lnTo>
                  <a:pt x="212951" y="312543"/>
                </a:lnTo>
                <a:lnTo>
                  <a:pt x="217331" y="343329"/>
                </a:lnTo>
                <a:lnTo>
                  <a:pt x="218500" y="352871"/>
                </a:lnTo>
                <a:lnTo>
                  <a:pt x="220836" y="374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1"/>
          <p:cNvSpPr/>
          <p:nvPr/>
        </p:nvSpPr>
        <p:spPr>
          <a:xfrm>
            <a:off x="3236101" y="3694902"/>
            <a:ext cx="691161" cy="779944"/>
          </a:xfrm>
          <a:custGeom>
            <a:avLst/>
            <a:gdLst/>
            <a:ahLst/>
            <a:cxnLst/>
            <a:rect l="0" t="0" r="0" b="0"/>
            <a:pathLst>
              <a:path w="691161" h="779944">
                <a:moveTo>
                  <a:pt x="564374" y="779943"/>
                </a:moveTo>
                <a:lnTo>
                  <a:pt x="584524" y="779943"/>
                </a:lnTo>
                <a:lnTo>
                  <a:pt x="597543" y="775392"/>
                </a:lnTo>
                <a:lnTo>
                  <a:pt x="613465" y="763460"/>
                </a:lnTo>
                <a:lnTo>
                  <a:pt x="634960" y="742362"/>
                </a:lnTo>
                <a:lnTo>
                  <a:pt x="649366" y="719850"/>
                </a:lnTo>
                <a:lnTo>
                  <a:pt x="656440" y="705610"/>
                </a:lnTo>
                <a:lnTo>
                  <a:pt x="665935" y="683406"/>
                </a:lnTo>
                <a:lnTo>
                  <a:pt x="673964" y="662742"/>
                </a:lnTo>
                <a:lnTo>
                  <a:pt x="680708" y="644033"/>
                </a:lnTo>
                <a:lnTo>
                  <a:pt x="686881" y="626193"/>
                </a:lnTo>
                <a:lnTo>
                  <a:pt x="690258" y="603660"/>
                </a:lnTo>
                <a:lnTo>
                  <a:pt x="691160" y="590984"/>
                </a:lnTo>
                <a:lnTo>
                  <a:pt x="690807" y="576817"/>
                </a:lnTo>
                <a:lnTo>
                  <a:pt x="689620" y="561658"/>
                </a:lnTo>
                <a:lnTo>
                  <a:pt x="687876" y="545837"/>
                </a:lnTo>
                <a:lnTo>
                  <a:pt x="684809" y="530527"/>
                </a:lnTo>
                <a:lnTo>
                  <a:pt x="680859" y="515558"/>
                </a:lnTo>
                <a:lnTo>
                  <a:pt x="676320" y="500817"/>
                </a:lnTo>
                <a:lnTo>
                  <a:pt x="663658" y="464117"/>
                </a:lnTo>
                <a:lnTo>
                  <a:pt x="656280" y="443662"/>
                </a:lnTo>
                <a:lnTo>
                  <a:pt x="649457" y="428121"/>
                </a:lnTo>
                <a:lnTo>
                  <a:pt x="636796" y="405772"/>
                </a:lnTo>
                <a:lnTo>
                  <a:pt x="618958" y="377930"/>
                </a:lnTo>
                <a:lnTo>
                  <a:pt x="609335" y="365249"/>
                </a:lnTo>
                <a:lnTo>
                  <a:pt x="583404" y="333380"/>
                </a:lnTo>
                <a:lnTo>
                  <a:pt x="571346" y="320309"/>
                </a:lnTo>
                <a:lnTo>
                  <a:pt x="550327" y="300706"/>
                </a:lnTo>
                <a:lnTo>
                  <a:pt x="526380" y="280564"/>
                </a:lnTo>
                <a:lnTo>
                  <a:pt x="513328" y="269858"/>
                </a:lnTo>
                <a:lnTo>
                  <a:pt x="500815" y="258911"/>
                </a:lnTo>
                <a:lnTo>
                  <a:pt x="488664" y="247803"/>
                </a:lnTo>
                <a:lnTo>
                  <a:pt x="476753" y="236588"/>
                </a:lnTo>
                <a:lnTo>
                  <a:pt x="455899" y="219047"/>
                </a:lnTo>
                <a:lnTo>
                  <a:pt x="446337" y="211702"/>
                </a:lnTo>
                <a:lnTo>
                  <a:pt x="432343" y="202043"/>
                </a:lnTo>
                <a:lnTo>
                  <a:pt x="396473" y="178611"/>
                </a:lnTo>
                <a:lnTo>
                  <a:pt x="381955" y="168552"/>
                </a:lnTo>
                <a:lnTo>
                  <a:pt x="360744" y="152296"/>
                </a:lnTo>
                <a:lnTo>
                  <a:pt x="342426" y="141261"/>
                </a:lnTo>
                <a:lnTo>
                  <a:pt x="325713" y="132229"/>
                </a:lnTo>
                <a:lnTo>
                  <a:pt x="311935" y="121865"/>
                </a:lnTo>
                <a:lnTo>
                  <a:pt x="294381" y="110909"/>
                </a:lnTo>
                <a:lnTo>
                  <a:pt x="284366" y="105320"/>
                </a:lnTo>
                <a:lnTo>
                  <a:pt x="257998" y="91490"/>
                </a:lnTo>
                <a:lnTo>
                  <a:pt x="212708" y="68430"/>
                </a:lnTo>
                <a:lnTo>
                  <a:pt x="195670" y="61125"/>
                </a:lnTo>
                <a:lnTo>
                  <a:pt x="179525" y="55655"/>
                </a:lnTo>
                <a:lnTo>
                  <a:pt x="160679" y="52577"/>
                </a:lnTo>
                <a:lnTo>
                  <a:pt x="140215" y="51536"/>
                </a:lnTo>
                <a:lnTo>
                  <a:pt x="133011" y="51451"/>
                </a:lnTo>
                <a:lnTo>
                  <a:pt x="128208" y="52346"/>
                </a:lnTo>
                <a:lnTo>
                  <a:pt x="125007" y="53896"/>
                </a:lnTo>
                <a:lnTo>
                  <a:pt x="122873" y="55882"/>
                </a:lnTo>
                <a:lnTo>
                  <a:pt x="121449" y="58158"/>
                </a:lnTo>
                <a:lnTo>
                  <a:pt x="114427" y="75986"/>
                </a:lnTo>
                <a:lnTo>
                  <a:pt x="113914" y="81086"/>
                </a:lnTo>
                <a:lnTo>
                  <a:pt x="117798" y="104042"/>
                </a:lnTo>
                <a:lnTo>
                  <a:pt x="119397" y="123544"/>
                </a:lnTo>
                <a:lnTo>
                  <a:pt x="125357" y="145741"/>
                </a:lnTo>
                <a:lnTo>
                  <a:pt x="129177" y="167851"/>
                </a:lnTo>
                <a:lnTo>
                  <a:pt x="133802" y="190912"/>
                </a:lnTo>
                <a:lnTo>
                  <a:pt x="137712" y="208858"/>
                </a:lnTo>
                <a:lnTo>
                  <a:pt x="143015" y="226869"/>
                </a:lnTo>
                <a:lnTo>
                  <a:pt x="142498" y="227395"/>
                </a:lnTo>
                <a:lnTo>
                  <a:pt x="141201" y="226792"/>
                </a:lnTo>
                <a:lnTo>
                  <a:pt x="131517" y="218417"/>
                </a:lnTo>
                <a:lnTo>
                  <a:pt x="106524" y="181566"/>
                </a:lnTo>
                <a:lnTo>
                  <a:pt x="92376" y="159204"/>
                </a:lnTo>
                <a:lnTo>
                  <a:pt x="77737" y="138934"/>
                </a:lnTo>
                <a:lnTo>
                  <a:pt x="61388" y="116907"/>
                </a:lnTo>
                <a:lnTo>
                  <a:pt x="50947" y="100768"/>
                </a:lnTo>
                <a:lnTo>
                  <a:pt x="30612" y="67319"/>
                </a:lnTo>
                <a:lnTo>
                  <a:pt x="19806" y="48566"/>
                </a:lnTo>
                <a:lnTo>
                  <a:pt x="10908" y="29838"/>
                </a:lnTo>
                <a:lnTo>
                  <a:pt x="9659" y="25556"/>
                </a:lnTo>
                <a:lnTo>
                  <a:pt x="5731" y="18257"/>
                </a:lnTo>
                <a:lnTo>
                  <a:pt x="3350" y="14977"/>
                </a:lnTo>
                <a:lnTo>
                  <a:pt x="705" y="8793"/>
                </a:lnTo>
                <a:lnTo>
                  <a:pt x="0" y="5810"/>
                </a:lnTo>
                <a:lnTo>
                  <a:pt x="482" y="3822"/>
                </a:lnTo>
                <a:lnTo>
                  <a:pt x="1756" y="2496"/>
                </a:lnTo>
                <a:lnTo>
                  <a:pt x="3558" y="1613"/>
                </a:lnTo>
                <a:lnTo>
                  <a:pt x="8099" y="631"/>
                </a:lnTo>
                <a:lnTo>
                  <a:pt x="18777" y="0"/>
                </a:lnTo>
                <a:lnTo>
                  <a:pt x="36320" y="4442"/>
                </a:lnTo>
                <a:lnTo>
                  <a:pt x="54093" y="6651"/>
                </a:lnTo>
                <a:lnTo>
                  <a:pt x="74692" y="8585"/>
                </a:lnTo>
                <a:lnTo>
                  <a:pt x="85519" y="10434"/>
                </a:lnTo>
                <a:lnTo>
                  <a:pt x="96547" y="12620"/>
                </a:lnTo>
                <a:lnTo>
                  <a:pt x="108662" y="14077"/>
                </a:lnTo>
                <a:lnTo>
                  <a:pt x="121501" y="15047"/>
                </a:lnTo>
                <a:lnTo>
                  <a:pt x="134823" y="15695"/>
                </a:lnTo>
                <a:lnTo>
                  <a:pt x="237674" y="23605"/>
                </a:lnTo>
                <a:lnTo>
                  <a:pt x="249418" y="24257"/>
                </a:lnTo>
                <a:lnTo>
                  <a:pt x="272629" y="24982"/>
                </a:lnTo>
                <a:lnTo>
                  <a:pt x="293739" y="24352"/>
                </a:lnTo>
                <a:lnTo>
                  <a:pt x="317286" y="19595"/>
                </a:lnTo>
                <a:lnTo>
                  <a:pt x="333590" y="18148"/>
                </a:lnTo>
                <a:lnTo>
                  <a:pt x="349731" y="17333"/>
                </a:lnTo>
                <a:lnTo>
                  <a:pt x="351746" y="18171"/>
                </a:lnTo>
                <a:lnTo>
                  <a:pt x="352137" y="19682"/>
                </a:lnTo>
                <a:lnTo>
                  <a:pt x="350471" y="24401"/>
                </a:lnTo>
                <a:lnTo>
                  <a:pt x="330784" y="44773"/>
                </a:lnTo>
                <a:lnTo>
                  <a:pt x="289845" y="81208"/>
                </a:lnTo>
                <a:lnTo>
                  <a:pt x="275627" y="95044"/>
                </a:lnTo>
                <a:lnTo>
                  <a:pt x="263291" y="108079"/>
                </a:lnTo>
                <a:lnTo>
                  <a:pt x="242917" y="129864"/>
                </a:lnTo>
                <a:lnTo>
                  <a:pt x="221689" y="147484"/>
                </a:lnTo>
                <a:lnTo>
                  <a:pt x="202960" y="161970"/>
                </a:lnTo>
                <a:lnTo>
                  <a:pt x="197701" y="165079"/>
                </a:lnTo>
                <a:lnTo>
                  <a:pt x="186778" y="176152"/>
                </a:lnTo>
                <a:lnTo>
                  <a:pt x="176525" y="187741"/>
                </a:lnTo>
                <a:lnTo>
                  <a:pt x="156070" y="202090"/>
                </a:lnTo>
                <a:lnTo>
                  <a:pt x="150177" y="204032"/>
                </a:lnTo>
                <a:lnTo>
                  <a:pt x="148226" y="203597"/>
                </a:lnTo>
                <a:lnTo>
                  <a:pt x="146924" y="202355"/>
                </a:lnTo>
                <a:lnTo>
                  <a:pt x="146056" y="200574"/>
                </a:lnTo>
                <a:lnTo>
                  <a:pt x="144525" y="199387"/>
                </a:lnTo>
                <a:lnTo>
                  <a:pt x="142552" y="198596"/>
                </a:lnTo>
                <a:lnTo>
                  <a:pt x="140284" y="198068"/>
                </a:lnTo>
                <a:lnTo>
                  <a:pt x="138772" y="196763"/>
                </a:lnTo>
                <a:lnTo>
                  <a:pt x="137764" y="194941"/>
                </a:lnTo>
                <a:lnTo>
                  <a:pt x="136645" y="190377"/>
                </a:lnTo>
                <a:lnTo>
                  <a:pt x="136147" y="185173"/>
                </a:lnTo>
                <a:lnTo>
                  <a:pt x="135062" y="182452"/>
                </a:lnTo>
                <a:lnTo>
                  <a:pt x="128983" y="174072"/>
                </a:lnTo>
                <a:lnTo>
                  <a:pt x="123852" y="168402"/>
                </a:lnTo>
                <a:lnTo>
                  <a:pt x="115608" y="146202"/>
                </a:lnTo>
                <a:lnTo>
                  <a:pt x="111683" y="124596"/>
                </a:lnTo>
                <a:lnTo>
                  <a:pt x="105685" y="107043"/>
                </a:lnTo>
                <a:lnTo>
                  <a:pt x="98574" y="88446"/>
                </a:lnTo>
                <a:lnTo>
                  <a:pt x="92667" y="64409"/>
                </a:lnTo>
                <a:lnTo>
                  <a:pt x="84533" y="41240"/>
                </a:lnTo>
                <a:lnTo>
                  <a:pt x="74569" y="22688"/>
                </a:lnTo>
                <a:lnTo>
                  <a:pt x="64742" y="9997"/>
                </a:lnTo>
                <a:lnTo>
                  <a:pt x="57200" y="4357"/>
                </a:lnTo>
                <a:lnTo>
                  <a:pt x="55760" y="3805"/>
                </a:lnTo>
                <a:lnTo>
                  <a:pt x="55753" y="4391"/>
                </a:lnTo>
                <a:lnTo>
                  <a:pt x="56701" y="5733"/>
                </a:lnTo>
                <a:lnTo>
                  <a:pt x="57754" y="9764"/>
                </a:lnTo>
                <a:lnTo>
                  <a:pt x="58035" y="12173"/>
                </a:lnTo>
                <a:lnTo>
                  <a:pt x="59174" y="13779"/>
                </a:lnTo>
                <a:lnTo>
                  <a:pt x="60886" y="14849"/>
                </a:lnTo>
                <a:lnTo>
                  <a:pt x="62980" y="15563"/>
                </a:lnTo>
                <a:lnTo>
                  <a:pt x="67847" y="18896"/>
                </a:lnTo>
                <a:lnTo>
                  <a:pt x="87210" y="37104"/>
                </a:lnTo>
                <a:lnTo>
                  <a:pt x="108249" y="51295"/>
                </a:lnTo>
                <a:lnTo>
                  <a:pt x="111700" y="54147"/>
                </a:lnTo>
                <a:lnTo>
                  <a:pt x="115906" y="56049"/>
                </a:lnTo>
                <a:lnTo>
                  <a:pt x="136345" y="61641"/>
                </a:lnTo>
                <a:lnTo>
                  <a:pt x="147444" y="65410"/>
                </a:lnTo>
                <a:lnTo>
                  <a:pt x="164402" y="67532"/>
                </a:lnTo>
                <a:lnTo>
                  <a:pt x="175788" y="68028"/>
                </a:lnTo>
                <a:lnTo>
                  <a:pt x="189739" y="65709"/>
                </a:lnTo>
                <a:lnTo>
                  <a:pt x="203559" y="61503"/>
                </a:lnTo>
                <a:lnTo>
                  <a:pt x="220505" y="52828"/>
                </a:lnTo>
                <a:lnTo>
                  <a:pt x="241681" y="43713"/>
                </a:lnTo>
                <a:lnTo>
                  <a:pt x="262175" y="36973"/>
                </a:lnTo>
                <a:lnTo>
                  <a:pt x="270678" y="32856"/>
                </a:lnTo>
                <a:lnTo>
                  <a:pt x="274279" y="30425"/>
                </a:lnTo>
                <a:lnTo>
                  <a:pt x="277632" y="29757"/>
                </a:lnTo>
                <a:lnTo>
                  <a:pt x="280820" y="30264"/>
                </a:lnTo>
                <a:lnTo>
                  <a:pt x="283898" y="31554"/>
                </a:lnTo>
                <a:lnTo>
                  <a:pt x="285950" y="33367"/>
                </a:lnTo>
                <a:lnTo>
                  <a:pt x="287318" y="35528"/>
                </a:lnTo>
                <a:lnTo>
                  <a:pt x="288230" y="37921"/>
                </a:lnTo>
                <a:lnTo>
                  <a:pt x="287885" y="41422"/>
                </a:lnTo>
                <a:lnTo>
                  <a:pt x="284963" y="50391"/>
                </a:lnTo>
                <a:lnTo>
                  <a:pt x="280489" y="58188"/>
                </a:lnTo>
                <a:lnTo>
                  <a:pt x="266110" y="80765"/>
                </a:lnTo>
                <a:lnTo>
                  <a:pt x="246412" y="102895"/>
                </a:lnTo>
                <a:lnTo>
                  <a:pt x="229815" y="122453"/>
                </a:lnTo>
                <a:lnTo>
                  <a:pt x="211691" y="145561"/>
                </a:lnTo>
                <a:lnTo>
                  <a:pt x="201959" y="156156"/>
                </a:lnTo>
                <a:lnTo>
                  <a:pt x="199891" y="157392"/>
                </a:lnTo>
                <a:lnTo>
                  <a:pt x="198513" y="157264"/>
                </a:lnTo>
                <a:lnTo>
                  <a:pt x="196301" y="154765"/>
                </a:lnTo>
                <a:lnTo>
                  <a:pt x="195918" y="149781"/>
                </a:lnTo>
                <a:lnTo>
                  <a:pt x="200355" y="137721"/>
                </a:lnTo>
                <a:lnTo>
                  <a:pt x="207702" y="126634"/>
                </a:lnTo>
                <a:lnTo>
                  <a:pt x="225013" y="108215"/>
                </a:lnTo>
                <a:lnTo>
                  <a:pt x="234587" y="98312"/>
                </a:lnTo>
                <a:lnTo>
                  <a:pt x="237836" y="96922"/>
                </a:lnTo>
                <a:lnTo>
                  <a:pt x="255763" y="941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The measure of two supplementary angles are in the ration 2:7. Find the measure of the</a:t>
            </a:r>
            <a:br>
              <a:rPr lang="en-US" dirty="0" smtClean="0"/>
            </a:br>
            <a:r>
              <a:rPr lang="en-US" dirty="0" smtClean="0"/>
              <a:t>smaller angle.</a:t>
            </a:r>
            <a:endParaRPr lang="en-US" dirty="0"/>
          </a:p>
        </p:txBody>
      </p:sp>
      <p:sp>
        <p:nvSpPr>
          <p:cNvPr id="3" name="SMARTPenAnnotation201"/>
          <p:cNvSpPr/>
          <p:nvPr/>
        </p:nvSpPr>
        <p:spPr>
          <a:xfrm>
            <a:off x="4520565" y="917257"/>
            <a:ext cx="300038" cy="411481"/>
          </a:xfrm>
          <a:custGeom>
            <a:avLst/>
            <a:gdLst/>
            <a:ahLst/>
            <a:cxnLst/>
            <a:rect l="0" t="0" r="0" b="0"/>
            <a:pathLst>
              <a:path w="300038" h="41148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3" y="14622"/>
                </a:lnTo>
                <a:lnTo>
                  <a:pt x="14622" y="22959"/>
                </a:lnTo>
                <a:lnTo>
                  <a:pt x="22959" y="32414"/>
                </a:lnTo>
                <a:lnTo>
                  <a:pt x="41711" y="62206"/>
                </a:lnTo>
                <a:lnTo>
                  <a:pt x="48762" y="71951"/>
                </a:lnTo>
                <a:lnTo>
                  <a:pt x="66756" y="95478"/>
                </a:lnTo>
                <a:lnTo>
                  <a:pt x="74032" y="106515"/>
                </a:lnTo>
                <a:lnTo>
                  <a:pt x="79835" y="116730"/>
                </a:lnTo>
                <a:lnTo>
                  <a:pt x="84655" y="126397"/>
                </a:lnTo>
                <a:lnTo>
                  <a:pt x="89774" y="134747"/>
                </a:lnTo>
                <a:lnTo>
                  <a:pt x="95092" y="142219"/>
                </a:lnTo>
                <a:lnTo>
                  <a:pt x="100542" y="149105"/>
                </a:lnTo>
                <a:lnTo>
                  <a:pt x="106080" y="156554"/>
                </a:lnTo>
                <a:lnTo>
                  <a:pt x="117314" y="172449"/>
                </a:lnTo>
                <a:lnTo>
                  <a:pt x="123929" y="183546"/>
                </a:lnTo>
                <a:lnTo>
                  <a:pt x="131197" y="196659"/>
                </a:lnTo>
                <a:lnTo>
                  <a:pt x="138899" y="211116"/>
                </a:lnTo>
                <a:lnTo>
                  <a:pt x="146892" y="223612"/>
                </a:lnTo>
                <a:lnTo>
                  <a:pt x="155078" y="234800"/>
                </a:lnTo>
                <a:lnTo>
                  <a:pt x="163393" y="245116"/>
                </a:lnTo>
                <a:lnTo>
                  <a:pt x="169888" y="254850"/>
                </a:lnTo>
                <a:lnTo>
                  <a:pt x="175171" y="264198"/>
                </a:lnTo>
                <a:lnTo>
                  <a:pt x="179646" y="273287"/>
                </a:lnTo>
                <a:lnTo>
                  <a:pt x="186439" y="284109"/>
                </a:lnTo>
                <a:lnTo>
                  <a:pt x="194777" y="296086"/>
                </a:lnTo>
                <a:lnTo>
                  <a:pt x="204146" y="308833"/>
                </a:lnTo>
                <a:lnTo>
                  <a:pt x="216108" y="323999"/>
                </a:lnTo>
                <a:lnTo>
                  <a:pt x="244637" y="358629"/>
                </a:lnTo>
                <a:lnTo>
                  <a:pt x="256437" y="372436"/>
                </a:lnTo>
                <a:lnTo>
                  <a:pt x="274627" y="392857"/>
                </a:lnTo>
                <a:lnTo>
                  <a:pt x="286521" y="405743"/>
                </a:lnTo>
                <a:lnTo>
                  <a:pt x="30003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02"/>
          <p:cNvSpPr/>
          <p:nvPr/>
        </p:nvSpPr>
        <p:spPr>
          <a:xfrm>
            <a:off x="4434840" y="994410"/>
            <a:ext cx="300038" cy="325756"/>
          </a:xfrm>
          <a:custGeom>
            <a:avLst/>
            <a:gdLst/>
            <a:ahLst/>
            <a:cxnLst/>
            <a:rect l="0" t="0" r="0" b="0"/>
            <a:pathLst>
              <a:path w="300038" h="325756">
                <a:moveTo>
                  <a:pt x="300037" y="0"/>
                </a:moveTo>
                <a:lnTo>
                  <a:pt x="291288" y="9701"/>
                </a:lnTo>
                <a:lnTo>
                  <a:pt x="279004" y="25584"/>
                </a:lnTo>
                <a:lnTo>
                  <a:pt x="270775" y="37058"/>
                </a:lnTo>
                <a:lnTo>
                  <a:pt x="251472" y="65048"/>
                </a:lnTo>
                <a:lnTo>
                  <a:pt x="241942" y="77655"/>
                </a:lnTo>
                <a:lnTo>
                  <a:pt x="232733" y="88917"/>
                </a:lnTo>
                <a:lnTo>
                  <a:pt x="223735" y="99283"/>
                </a:lnTo>
                <a:lnTo>
                  <a:pt x="214879" y="110004"/>
                </a:lnTo>
                <a:lnTo>
                  <a:pt x="197419" y="132075"/>
                </a:lnTo>
                <a:lnTo>
                  <a:pt x="188763" y="142342"/>
                </a:lnTo>
                <a:lnTo>
                  <a:pt x="180134" y="152045"/>
                </a:lnTo>
                <a:lnTo>
                  <a:pt x="162927" y="170445"/>
                </a:lnTo>
                <a:lnTo>
                  <a:pt x="145754" y="188148"/>
                </a:lnTo>
                <a:lnTo>
                  <a:pt x="136222" y="196869"/>
                </a:lnTo>
                <a:lnTo>
                  <a:pt x="126057" y="205541"/>
                </a:lnTo>
                <a:lnTo>
                  <a:pt x="115470" y="214180"/>
                </a:lnTo>
                <a:lnTo>
                  <a:pt x="75768" y="24917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3"/>
          <p:cNvSpPr/>
          <p:nvPr/>
        </p:nvSpPr>
        <p:spPr>
          <a:xfrm>
            <a:off x="2548889" y="3490776"/>
            <a:ext cx="5306379" cy="75385"/>
          </a:xfrm>
          <a:custGeom>
            <a:avLst/>
            <a:gdLst/>
            <a:ahLst/>
            <a:cxnLst/>
            <a:rect l="0" t="0" r="0" b="0"/>
            <a:pathLst>
              <a:path w="5306379" h="75385">
                <a:moveTo>
                  <a:pt x="0" y="75384"/>
                </a:moveTo>
                <a:lnTo>
                  <a:pt x="22755" y="70833"/>
                </a:lnTo>
                <a:lnTo>
                  <a:pt x="41546" y="68598"/>
                </a:lnTo>
                <a:lnTo>
                  <a:pt x="122401" y="67164"/>
                </a:lnTo>
                <a:lnTo>
                  <a:pt x="146371" y="66094"/>
                </a:lnTo>
                <a:lnTo>
                  <a:pt x="167114" y="64428"/>
                </a:lnTo>
                <a:lnTo>
                  <a:pt x="185704" y="62365"/>
                </a:lnTo>
                <a:lnTo>
                  <a:pt x="229220" y="60073"/>
                </a:lnTo>
                <a:lnTo>
                  <a:pt x="299702" y="58601"/>
                </a:lnTo>
                <a:lnTo>
                  <a:pt x="311244" y="57527"/>
                </a:lnTo>
                <a:lnTo>
                  <a:pt x="321796" y="55860"/>
                </a:lnTo>
                <a:lnTo>
                  <a:pt x="331689" y="53795"/>
                </a:lnTo>
                <a:lnTo>
                  <a:pt x="350300" y="51501"/>
                </a:lnTo>
                <a:lnTo>
                  <a:pt x="423125" y="47287"/>
                </a:lnTo>
                <a:lnTo>
                  <a:pt x="447818" y="45222"/>
                </a:lnTo>
                <a:lnTo>
                  <a:pt x="485416" y="42929"/>
                </a:lnTo>
                <a:lnTo>
                  <a:pt x="500775" y="42317"/>
                </a:lnTo>
                <a:lnTo>
                  <a:pt x="524351" y="40004"/>
                </a:lnTo>
                <a:lnTo>
                  <a:pt x="586105" y="32355"/>
                </a:lnTo>
                <a:lnTo>
                  <a:pt x="611717" y="28600"/>
                </a:lnTo>
                <a:lnTo>
                  <a:pt x="632601" y="25145"/>
                </a:lnTo>
                <a:lnTo>
                  <a:pt x="650334" y="21889"/>
                </a:lnTo>
                <a:lnTo>
                  <a:pt x="665966" y="19717"/>
                </a:lnTo>
                <a:lnTo>
                  <a:pt x="680198" y="18271"/>
                </a:lnTo>
                <a:lnTo>
                  <a:pt x="749056" y="14805"/>
                </a:lnTo>
                <a:lnTo>
                  <a:pt x="763214" y="13090"/>
                </a:lnTo>
                <a:lnTo>
                  <a:pt x="777414" y="10995"/>
                </a:lnTo>
                <a:lnTo>
                  <a:pt x="818593" y="8666"/>
                </a:lnTo>
                <a:lnTo>
                  <a:pt x="899885" y="7171"/>
                </a:lnTo>
                <a:lnTo>
                  <a:pt x="957162" y="4427"/>
                </a:lnTo>
                <a:lnTo>
                  <a:pt x="992439" y="2362"/>
                </a:lnTo>
                <a:lnTo>
                  <a:pt x="1110374" y="67"/>
                </a:lnTo>
                <a:lnTo>
                  <a:pt x="1252642" y="0"/>
                </a:lnTo>
                <a:lnTo>
                  <a:pt x="1578225" y="7033"/>
                </a:lnTo>
                <a:lnTo>
                  <a:pt x="1739299" y="13446"/>
                </a:lnTo>
                <a:lnTo>
                  <a:pt x="1881707" y="15207"/>
                </a:lnTo>
                <a:lnTo>
                  <a:pt x="2072225" y="15342"/>
                </a:lnTo>
                <a:lnTo>
                  <a:pt x="2124434" y="16306"/>
                </a:lnTo>
                <a:lnTo>
                  <a:pt x="2292891" y="22157"/>
                </a:lnTo>
                <a:lnTo>
                  <a:pt x="2413268" y="23595"/>
                </a:lnTo>
                <a:lnTo>
                  <a:pt x="2434663" y="24665"/>
                </a:lnTo>
                <a:lnTo>
                  <a:pt x="2454642" y="26331"/>
                </a:lnTo>
                <a:lnTo>
                  <a:pt x="2473675" y="28394"/>
                </a:lnTo>
                <a:lnTo>
                  <a:pt x="2543084" y="30687"/>
                </a:lnTo>
                <a:lnTo>
                  <a:pt x="2837683" y="33453"/>
                </a:lnTo>
                <a:lnTo>
                  <a:pt x="3299347" y="46749"/>
                </a:lnTo>
                <a:lnTo>
                  <a:pt x="3488852" y="48369"/>
                </a:lnTo>
                <a:lnTo>
                  <a:pt x="3613716" y="46550"/>
                </a:lnTo>
                <a:lnTo>
                  <a:pt x="3655014" y="44731"/>
                </a:lnTo>
                <a:lnTo>
                  <a:pt x="3772021" y="42710"/>
                </a:lnTo>
                <a:lnTo>
                  <a:pt x="4351745" y="41188"/>
                </a:lnTo>
                <a:lnTo>
                  <a:pt x="4469347" y="43676"/>
                </a:lnTo>
                <a:lnTo>
                  <a:pt x="4609561" y="47004"/>
                </a:lnTo>
                <a:lnTo>
                  <a:pt x="4925785" y="49316"/>
                </a:lnTo>
                <a:lnTo>
                  <a:pt x="5011496" y="46970"/>
                </a:lnTo>
                <a:lnTo>
                  <a:pt x="5098167" y="43705"/>
                </a:lnTo>
                <a:lnTo>
                  <a:pt x="5165262" y="42254"/>
                </a:lnTo>
                <a:lnTo>
                  <a:pt x="5188489" y="40915"/>
                </a:lnTo>
                <a:lnTo>
                  <a:pt x="5205877" y="39069"/>
                </a:lnTo>
                <a:lnTo>
                  <a:pt x="5219375" y="36887"/>
                </a:lnTo>
                <a:lnTo>
                  <a:pt x="5232184" y="35432"/>
                </a:lnTo>
                <a:lnTo>
                  <a:pt x="5272496" y="33096"/>
                </a:lnTo>
                <a:lnTo>
                  <a:pt x="5306378" y="32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4"/>
          <p:cNvSpPr/>
          <p:nvPr/>
        </p:nvSpPr>
        <p:spPr>
          <a:xfrm>
            <a:off x="5300662" y="2047719"/>
            <a:ext cx="1414464" cy="1449861"/>
          </a:xfrm>
          <a:custGeom>
            <a:avLst/>
            <a:gdLst/>
            <a:ahLst/>
            <a:cxnLst/>
            <a:rect l="0" t="0" r="0" b="0"/>
            <a:pathLst>
              <a:path w="1414464" h="1449861">
                <a:moveTo>
                  <a:pt x="0" y="1449860"/>
                </a:moveTo>
                <a:lnTo>
                  <a:pt x="70210" y="1379651"/>
                </a:lnTo>
                <a:lnTo>
                  <a:pt x="98212" y="1337979"/>
                </a:lnTo>
                <a:lnTo>
                  <a:pt x="137222" y="1295697"/>
                </a:lnTo>
                <a:lnTo>
                  <a:pt x="173996" y="1251953"/>
                </a:lnTo>
                <a:lnTo>
                  <a:pt x="209709" y="1206876"/>
                </a:lnTo>
                <a:lnTo>
                  <a:pt x="238243" y="1166410"/>
                </a:lnTo>
                <a:lnTo>
                  <a:pt x="273967" y="1123149"/>
                </a:lnTo>
                <a:lnTo>
                  <a:pt x="305013" y="1081912"/>
                </a:lnTo>
                <a:lnTo>
                  <a:pt x="339294" y="1037626"/>
                </a:lnTo>
                <a:lnTo>
                  <a:pt x="376478" y="992512"/>
                </a:lnTo>
                <a:lnTo>
                  <a:pt x="404178" y="959574"/>
                </a:lnTo>
                <a:lnTo>
                  <a:pt x="434905" y="924298"/>
                </a:lnTo>
                <a:lnTo>
                  <a:pt x="505854" y="845348"/>
                </a:lnTo>
                <a:lnTo>
                  <a:pt x="537261" y="809680"/>
                </a:lnTo>
                <a:lnTo>
                  <a:pt x="562962" y="782091"/>
                </a:lnTo>
                <a:lnTo>
                  <a:pt x="604218" y="741277"/>
                </a:lnTo>
                <a:lnTo>
                  <a:pt x="687265" y="659594"/>
                </a:lnTo>
                <a:lnTo>
                  <a:pt x="717984" y="619866"/>
                </a:lnTo>
                <a:lnTo>
                  <a:pt x="749734" y="582483"/>
                </a:lnTo>
                <a:lnTo>
                  <a:pt x="783272" y="547276"/>
                </a:lnTo>
                <a:lnTo>
                  <a:pt x="803169" y="529050"/>
                </a:lnTo>
                <a:lnTo>
                  <a:pt x="858296" y="480859"/>
                </a:lnTo>
                <a:lnTo>
                  <a:pt x="898673" y="442296"/>
                </a:lnTo>
                <a:lnTo>
                  <a:pt x="934715" y="405789"/>
                </a:lnTo>
                <a:lnTo>
                  <a:pt x="988834" y="354639"/>
                </a:lnTo>
                <a:lnTo>
                  <a:pt x="1065360" y="285140"/>
                </a:lnTo>
                <a:lnTo>
                  <a:pt x="1100238" y="255614"/>
                </a:lnTo>
                <a:lnTo>
                  <a:pt x="1129075" y="232332"/>
                </a:lnTo>
                <a:lnTo>
                  <a:pt x="1164116" y="202934"/>
                </a:lnTo>
                <a:lnTo>
                  <a:pt x="1217155" y="160659"/>
                </a:lnTo>
                <a:lnTo>
                  <a:pt x="1248634" y="136050"/>
                </a:lnTo>
                <a:lnTo>
                  <a:pt x="1288691" y="101087"/>
                </a:lnTo>
                <a:lnTo>
                  <a:pt x="1313797" y="77928"/>
                </a:lnTo>
                <a:lnTo>
                  <a:pt x="1357638" y="46972"/>
                </a:lnTo>
                <a:lnTo>
                  <a:pt x="1397188" y="14610"/>
                </a:lnTo>
                <a:lnTo>
                  <a:pt x="1408921" y="875"/>
                </a:lnTo>
                <a:lnTo>
                  <a:pt x="1410768" y="0"/>
                </a:lnTo>
                <a:lnTo>
                  <a:pt x="1414463" y="11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5"/>
          <p:cNvSpPr/>
          <p:nvPr/>
        </p:nvSpPr>
        <p:spPr>
          <a:xfrm>
            <a:off x="6072187" y="3027434"/>
            <a:ext cx="497206" cy="350132"/>
          </a:xfrm>
          <a:custGeom>
            <a:avLst/>
            <a:gdLst/>
            <a:ahLst/>
            <a:cxnLst/>
            <a:rect l="0" t="0" r="0" b="0"/>
            <a:pathLst>
              <a:path w="497206" h="350132">
                <a:moveTo>
                  <a:pt x="0" y="110101"/>
                </a:moveTo>
                <a:lnTo>
                  <a:pt x="4551" y="100999"/>
                </a:lnTo>
                <a:lnTo>
                  <a:pt x="11865" y="91451"/>
                </a:lnTo>
                <a:lnTo>
                  <a:pt x="20513" y="81809"/>
                </a:lnTo>
                <a:lnTo>
                  <a:pt x="27532" y="74349"/>
                </a:lnTo>
                <a:lnTo>
                  <a:pt x="33595" y="69121"/>
                </a:lnTo>
                <a:lnTo>
                  <a:pt x="41447" y="62779"/>
                </a:lnTo>
                <a:lnTo>
                  <a:pt x="50491" y="55693"/>
                </a:lnTo>
                <a:lnTo>
                  <a:pt x="65621" y="45279"/>
                </a:lnTo>
                <a:lnTo>
                  <a:pt x="77742" y="37476"/>
                </a:lnTo>
                <a:lnTo>
                  <a:pt x="91826" y="27728"/>
                </a:lnTo>
                <a:lnTo>
                  <a:pt x="105582" y="21738"/>
                </a:lnTo>
                <a:lnTo>
                  <a:pt x="118680" y="15901"/>
                </a:lnTo>
                <a:lnTo>
                  <a:pt x="124840" y="13011"/>
                </a:lnTo>
                <a:lnTo>
                  <a:pt x="139305" y="9799"/>
                </a:lnTo>
                <a:lnTo>
                  <a:pt x="154306" y="7420"/>
                </a:lnTo>
                <a:lnTo>
                  <a:pt x="167323" y="3187"/>
                </a:lnTo>
                <a:lnTo>
                  <a:pt x="175366" y="1678"/>
                </a:lnTo>
                <a:lnTo>
                  <a:pt x="184538" y="671"/>
                </a:lnTo>
                <a:lnTo>
                  <a:pt x="194463" y="0"/>
                </a:lnTo>
                <a:lnTo>
                  <a:pt x="202985" y="505"/>
                </a:lnTo>
                <a:lnTo>
                  <a:pt x="224079" y="4815"/>
                </a:lnTo>
                <a:lnTo>
                  <a:pt x="236433" y="6157"/>
                </a:lnTo>
                <a:lnTo>
                  <a:pt x="242395" y="8420"/>
                </a:lnTo>
                <a:lnTo>
                  <a:pt x="254098" y="16014"/>
                </a:lnTo>
                <a:lnTo>
                  <a:pt x="265650" y="23199"/>
                </a:lnTo>
                <a:lnTo>
                  <a:pt x="280324" y="32600"/>
                </a:lnTo>
                <a:lnTo>
                  <a:pt x="284038" y="35573"/>
                </a:lnTo>
                <a:lnTo>
                  <a:pt x="290704" y="43957"/>
                </a:lnTo>
                <a:lnTo>
                  <a:pt x="293815" y="48860"/>
                </a:lnTo>
                <a:lnTo>
                  <a:pt x="296842" y="54986"/>
                </a:lnTo>
                <a:lnTo>
                  <a:pt x="299812" y="61928"/>
                </a:lnTo>
                <a:lnTo>
                  <a:pt x="302745" y="69413"/>
                </a:lnTo>
                <a:lnTo>
                  <a:pt x="304700" y="76308"/>
                </a:lnTo>
                <a:lnTo>
                  <a:pt x="306003" y="82810"/>
                </a:lnTo>
                <a:lnTo>
                  <a:pt x="306872" y="89049"/>
                </a:lnTo>
                <a:lnTo>
                  <a:pt x="308404" y="97019"/>
                </a:lnTo>
                <a:lnTo>
                  <a:pt x="312646" y="116034"/>
                </a:lnTo>
                <a:lnTo>
                  <a:pt x="313206" y="124534"/>
                </a:lnTo>
                <a:lnTo>
                  <a:pt x="312626" y="132105"/>
                </a:lnTo>
                <a:lnTo>
                  <a:pt x="311288" y="139058"/>
                </a:lnTo>
                <a:lnTo>
                  <a:pt x="307260" y="156943"/>
                </a:lnTo>
                <a:lnTo>
                  <a:pt x="304853" y="167046"/>
                </a:lnTo>
                <a:lnTo>
                  <a:pt x="303247" y="175687"/>
                </a:lnTo>
                <a:lnTo>
                  <a:pt x="302178" y="183352"/>
                </a:lnTo>
                <a:lnTo>
                  <a:pt x="301464" y="190368"/>
                </a:lnTo>
                <a:lnTo>
                  <a:pt x="298131" y="198854"/>
                </a:lnTo>
                <a:lnTo>
                  <a:pt x="293052" y="208322"/>
                </a:lnTo>
                <a:lnTo>
                  <a:pt x="286808" y="218444"/>
                </a:lnTo>
                <a:lnTo>
                  <a:pt x="281693" y="226144"/>
                </a:lnTo>
                <a:lnTo>
                  <a:pt x="277330" y="232231"/>
                </a:lnTo>
                <a:lnTo>
                  <a:pt x="268991" y="242486"/>
                </a:lnTo>
                <a:lnTo>
                  <a:pt x="258933" y="253393"/>
                </a:lnTo>
                <a:lnTo>
                  <a:pt x="248114" y="262051"/>
                </a:lnTo>
                <a:lnTo>
                  <a:pt x="236956" y="269074"/>
                </a:lnTo>
                <a:lnTo>
                  <a:pt x="225646" y="275370"/>
                </a:lnTo>
                <a:lnTo>
                  <a:pt x="217106" y="279335"/>
                </a:lnTo>
                <a:lnTo>
                  <a:pt x="194917" y="288821"/>
                </a:lnTo>
                <a:lnTo>
                  <a:pt x="183284" y="293065"/>
                </a:lnTo>
                <a:lnTo>
                  <a:pt x="171719" y="296847"/>
                </a:lnTo>
                <a:lnTo>
                  <a:pt x="160200" y="300321"/>
                </a:lnTo>
                <a:lnTo>
                  <a:pt x="137240" y="306720"/>
                </a:lnTo>
                <a:lnTo>
                  <a:pt x="125783" y="309760"/>
                </a:lnTo>
                <a:lnTo>
                  <a:pt x="113383" y="310835"/>
                </a:lnTo>
                <a:lnTo>
                  <a:pt x="100354" y="310599"/>
                </a:lnTo>
                <a:lnTo>
                  <a:pt x="86906" y="309488"/>
                </a:lnTo>
                <a:lnTo>
                  <a:pt x="75081" y="307796"/>
                </a:lnTo>
                <a:lnTo>
                  <a:pt x="64342" y="305715"/>
                </a:lnTo>
                <a:lnTo>
                  <a:pt x="54325" y="303375"/>
                </a:lnTo>
                <a:lnTo>
                  <a:pt x="40654" y="300776"/>
                </a:lnTo>
                <a:lnTo>
                  <a:pt x="35675" y="300082"/>
                </a:lnTo>
                <a:lnTo>
                  <a:pt x="31404" y="297715"/>
                </a:lnTo>
                <a:lnTo>
                  <a:pt x="21793" y="287187"/>
                </a:lnTo>
                <a:lnTo>
                  <a:pt x="19211" y="284056"/>
                </a:lnTo>
                <a:lnTo>
                  <a:pt x="18063" y="277584"/>
                </a:lnTo>
                <a:lnTo>
                  <a:pt x="17757" y="273191"/>
                </a:lnTo>
                <a:lnTo>
                  <a:pt x="18505" y="269310"/>
                </a:lnTo>
                <a:lnTo>
                  <a:pt x="21877" y="262458"/>
                </a:lnTo>
                <a:lnTo>
                  <a:pt x="26015" y="259297"/>
                </a:lnTo>
                <a:lnTo>
                  <a:pt x="38232" y="253245"/>
                </a:lnTo>
                <a:lnTo>
                  <a:pt x="56625" y="244483"/>
                </a:lnTo>
                <a:lnTo>
                  <a:pt x="74139" y="235854"/>
                </a:lnTo>
                <a:lnTo>
                  <a:pt x="88196" y="230126"/>
                </a:lnTo>
                <a:lnTo>
                  <a:pt x="95945" y="227265"/>
                </a:lnTo>
                <a:lnTo>
                  <a:pt x="103968" y="225358"/>
                </a:lnTo>
                <a:lnTo>
                  <a:pt x="112175" y="224086"/>
                </a:lnTo>
                <a:lnTo>
                  <a:pt x="120503" y="223239"/>
                </a:lnTo>
                <a:lnTo>
                  <a:pt x="128913" y="221721"/>
                </a:lnTo>
                <a:lnTo>
                  <a:pt x="137377" y="219756"/>
                </a:lnTo>
                <a:lnTo>
                  <a:pt x="145877" y="217495"/>
                </a:lnTo>
                <a:lnTo>
                  <a:pt x="154401" y="216939"/>
                </a:lnTo>
                <a:lnTo>
                  <a:pt x="162942" y="217521"/>
                </a:lnTo>
                <a:lnTo>
                  <a:pt x="171493" y="218862"/>
                </a:lnTo>
                <a:lnTo>
                  <a:pt x="180051" y="219755"/>
                </a:lnTo>
                <a:lnTo>
                  <a:pt x="188614" y="220351"/>
                </a:lnTo>
                <a:lnTo>
                  <a:pt x="197180" y="220749"/>
                </a:lnTo>
                <a:lnTo>
                  <a:pt x="205748" y="221966"/>
                </a:lnTo>
                <a:lnTo>
                  <a:pt x="214318" y="223730"/>
                </a:lnTo>
                <a:lnTo>
                  <a:pt x="222889" y="225859"/>
                </a:lnTo>
                <a:lnTo>
                  <a:pt x="237492" y="230764"/>
                </a:lnTo>
                <a:lnTo>
                  <a:pt x="251285" y="236119"/>
                </a:lnTo>
                <a:lnTo>
                  <a:pt x="275115" y="244489"/>
                </a:lnTo>
                <a:lnTo>
                  <a:pt x="291818" y="250156"/>
                </a:lnTo>
                <a:lnTo>
                  <a:pt x="305035" y="255859"/>
                </a:lnTo>
                <a:lnTo>
                  <a:pt x="340041" y="272354"/>
                </a:lnTo>
                <a:lnTo>
                  <a:pt x="375285" y="289409"/>
                </a:lnTo>
                <a:lnTo>
                  <a:pt x="383540" y="294410"/>
                </a:lnTo>
                <a:lnTo>
                  <a:pt x="397792" y="305046"/>
                </a:lnTo>
                <a:lnTo>
                  <a:pt x="413017" y="313583"/>
                </a:lnTo>
                <a:lnTo>
                  <a:pt x="428356" y="320552"/>
                </a:lnTo>
                <a:lnTo>
                  <a:pt x="441523" y="326825"/>
                </a:lnTo>
                <a:lnTo>
                  <a:pt x="455095" y="335711"/>
                </a:lnTo>
                <a:lnTo>
                  <a:pt x="469700" y="344376"/>
                </a:lnTo>
                <a:lnTo>
                  <a:pt x="480536" y="347573"/>
                </a:lnTo>
                <a:lnTo>
                  <a:pt x="497205" y="350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6"/>
          <p:cNvSpPr/>
          <p:nvPr/>
        </p:nvSpPr>
        <p:spPr>
          <a:xfrm>
            <a:off x="6500812" y="3086100"/>
            <a:ext cx="394336" cy="171451"/>
          </a:xfrm>
          <a:custGeom>
            <a:avLst/>
            <a:gdLst/>
            <a:ahLst/>
            <a:cxnLst/>
            <a:rect l="0" t="0" r="0" b="0"/>
            <a:pathLst>
              <a:path w="394336" h="171451">
                <a:moveTo>
                  <a:pt x="0" y="0"/>
                </a:moveTo>
                <a:lnTo>
                  <a:pt x="16483" y="16482"/>
                </a:lnTo>
                <a:lnTo>
                  <a:pt x="21466" y="20513"/>
                </a:lnTo>
                <a:lnTo>
                  <a:pt x="26693" y="24153"/>
                </a:lnTo>
                <a:lnTo>
                  <a:pt x="32083" y="27532"/>
                </a:lnTo>
                <a:lnTo>
                  <a:pt x="37581" y="31689"/>
                </a:lnTo>
                <a:lnTo>
                  <a:pt x="43152" y="36366"/>
                </a:lnTo>
                <a:lnTo>
                  <a:pt x="48770" y="41389"/>
                </a:lnTo>
                <a:lnTo>
                  <a:pt x="54421" y="44737"/>
                </a:lnTo>
                <a:lnTo>
                  <a:pt x="65780" y="48458"/>
                </a:lnTo>
                <a:lnTo>
                  <a:pt x="70524" y="51355"/>
                </a:lnTo>
                <a:lnTo>
                  <a:pt x="74638" y="55192"/>
                </a:lnTo>
                <a:lnTo>
                  <a:pt x="78333" y="59654"/>
                </a:lnTo>
                <a:lnTo>
                  <a:pt x="82703" y="63582"/>
                </a:lnTo>
                <a:lnTo>
                  <a:pt x="87520" y="67153"/>
                </a:lnTo>
                <a:lnTo>
                  <a:pt x="92637" y="70486"/>
                </a:lnTo>
                <a:lnTo>
                  <a:pt x="97953" y="73661"/>
                </a:lnTo>
                <a:lnTo>
                  <a:pt x="103402" y="76729"/>
                </a:lnTo>
                <a:lnTo>
                  <a:pt x="108940" y="79728"/>
                </a:lnTo>
                <a:lnTo>
                  <a:pt x="117394" y="83632"/>
                </a:lnTo>
                <a:lnTo>
                  <a:pt x="139488" y="93049"/>
                </a:lnTo>
                <a:lnTo>
                  <a:pt x="152999" y="98228"/>
                </a:lnTo>
                <a:lnTo>
                  <a:pt x="195511" y="113665"/>
                </a:lnTo>
                <a:lnTo>
                  <a:pt x="205587" y="117687"/>
                </a:lnTo>
                <a:lnTo>
                  <a:pt x="214211" y="121320"/>
                </a:lnTo>
                <a:lnTo>
                  <a:pt x="225675" y="124695"/>
                </a:lnTo>
                <a:lnTo>
                  <a:pt x="239033" y="127898"/>
                </a:lnTo>
                <a:lnTo>
                  <a:pt x="253653" y="130985"/>
                </a:lnTo>
                <a:lnTo>
                  <a:pt x="265304" y="133996"/>
                </a:lnTo>
                <a:lnTo>
                  <a:pt x="274977" y="136955"/>
                </a:lnTo>
                <a:lnTo>
                  <a:pt x="283331" y="139881"/>
                </a:lnTo>
                <a:lnTo>
                  <a:pt x="293662" y="142784"/>
                </a:lnTo>
                <a:lnTo>
                  <a:pt x="305312" y="145672"/>
                </a:lnTo>
                <a:lnTo>
                  <a:pt x="317841" y="148549"/>
                </a:lnTo>
                <a:lnTo>
                  <a:pt x="330957" y="152373"/>
                </a:lnTo>
                <a:lnTo>
                  <a:pt x="344463" y="156827"/>
                </a:lnTo>
                <a:lnTo>
                  <a:pt x="377604" y="168561"/>
                </a:lnTo>
                <a:lnTo>
                  <a:pt x="384677" y="170166"/>
                </a:lnTo>
                <a:lnTo>
                  <a:pt x="39433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7"/>
          <p:cNvSpPr/>
          <p:nvPr/>
        </p:nvSpPr>
        <p:spPr>
          <a:xfrm>
            <a:off x="6586537" y="3026092"/>
            <a:ext cx="145733" cy="257176"/>
          </a:xfrm>
          <a:custGeom>
            <a:avLst/>
            <a:gdLst/>
            <a:ahLst/>
            <a:cxnLst/>
            <a:rect l="0" t="0" r="0" b="0"/>
            <a:pathLst>
              <a:path w="145733" h="257176">
                <a:moveTo>
                  <a:pt x="145732" y="0"/>
                </a:moveTo>
                <a:lnTo>
                  <a:pt x="141182" y="13653"/>
                </a:lnTo>
                <a:lnTo>
                  <a:pt x="137937" y="20532"/>
                </a:lnTo>
                <a:lnTo>
                  <a:pt x="133867" y="27975"/>
                </a:lnTo>
                <a:lnTo>
                  <a:pt x="129250" y="35795"/>
                </a:lnTo>
                <a:lnTo>
                  <a:pt x="124267" y="45771"/>
                </a:lnTo>
                <a:lnTo>
                  <a:pt x="119040" y="57184"/>
                </a:lnTo>
                <a:lnTo>
                  <a:pt x="109104" y="79708"/>
                </a:lnTo>
                <a:lnTo>
                  <a:pt x="101513" y="96068"/>
                </a:lnTo>
                <a:lnTo>
                  <a:pt x="92425" y="117309"/>
                </a:lnTo>
                <a:lnTo>
                  <a:pt x="66517" y="178853"/>
                </a:lnTo>
                <a:lnTo>
                  <a:pt x="55598" y="203633"/>
                </a:lnTo>
                <a:lnTo>
                  <a:pt x="51353" y="212908"/>
                </a:lnTo>
                <a:lnTo>
                  <a:pt x="46617" y="220996"/>
                </a:lnTo>
                <a:lnTo>
                  <a:pt x="41556" y="228293"/>
                </a:lnTo>
                <a:lnTo>
                  <a:pt x="36277" y="235063"/>
                </a:lnTo>
                <a:lnTo>
                  <a:pt x="31804" y="240529"/>
                </a:lnTo>
                <a:lnTo>
                  <a:pt x="27870" y="245125"/>
                </a:lnTo>
                <a:lnTo>
                  <a:pt x="24295" y="249142"/>
                </a:lnTo>
                <a:lnTo>
                  <a:pt x="20959" y="251819"/>
                </a:lnTo>
                <a:lnTo>
                  <a:pt x="17783" y="25360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8"/>
          <p:cNvSpPr/>
          <p:nvPr/>
        </p:nvSpPr>
        <p:spPr>
          <a:xfrm>
            <a:off x="4314825" y="2745257"/>
            <a:ext cx="445735" cy="469431"/>
          </a:xfrm>
          <a:custGeom>
            <a:avLst/>
            <a:gdLst/>
            <a:ahLst/>
            <a:cxnLst/>
            <a:rect l="0" t="0" r="0" b="0"/>
            <a:pathLst>
              <a:path w="445735" h="469431">
                <a:moveTo>
                  <a:pt x="0" y="177965"/>
                </a:moveTo>
                <a:lnTo>
                  <a:pt x="4550" y="177965"/>
                </a:lnTo>
                <a:lnTo>
                  <a:pt x="16482" y="173414"/>
                </a:lnTo>
                <a:lnTo>
                  <a:pt x="26693" y="168640"/>
                </a:lnTo>
                <a:lnTo>
                  <a:pt x="48770" y="157814"/>
                </a:lnTo>
                <a:lnTo>
                  <a:pt x="62632" y="149642"/>
                </a:lnTo>
                <a:lnTo>
                  <a:pt x="78319" y="139659"/>
                </a:lnTo>
                <a:lnTo>
                  <a:pt x="94815" y="128873"/>
                </a:lnTo>
                <a:lnTo>
                  <a:pt x="121833" y="112649"/>
                </a:lnTo>
                <a:lnTo>
                  <a:pt x="138372" y="102988"/>
                </a:lnTo>
                <a:lnTo>
                  <a:pt x="160828" y="91786"/>
                </a:lnTo>
                <a:lnTo>
                  <a:pt x="187228" y="79555"/>
                </a:lnTo>
                <a:lnTo>
                  <a:pt x="241327" y="55170"/>
                </a:lnTo>
                <a:lnTo>
                  <a:pt x="284421" y="34807"/>
                </a:lnTo>
                <a:lnTo>
                  <a:pt x="302961" y="27281"/>
                </a:lnTo>
                <a:lnTo>
                  <a:pt x="320084" y="21312"/>
                </a:lnTo>
                <a:lnTo>
                  <a:pt x="361857" y="8359"/>
                </a:lnTo>
                <a:lnTo>
                  <a:pt x="372683" y="4887"/>
                </a:lnTo>
                <a:lnTo>
                  <a:pt x="381805" y="2572"/>
                </a:lnTo>
                <a:lnTo>
                  <a:pt x="389791" y="1029"/>
                </a:lnTo>
                <a:lnTo>
                  <a:pt x="397021" y="0"/>
                </a:lnTo>
                <a:lnTo>
                  <a:pt x="402793" y="267"/>
                </a:lnTo>
                <a:lnTo>
                  <a:pt x="407594" y="1397"/>
                </a:lnTo>
                <a:lnTo>
                  <a:pt x="415468" y="5193"/>
                </a:lnTo>
                <a:lnTo>
                  <a:pt x="428283" y="15391"/>
                </a:lnTo>
                <a:lnTo>
                  <a:pt x="431255" y="18147"/>
                </a:lnTo>
                <a:lnTo>
                  <a:pt x="433235" y="20937"/>
                </a:lnTo>
                <a:lnTo>
                  <a:pt x="436976" y="29415"/>
                </a:lnTo>
                <a:lnTo>
                  <a:pt x="442741" y="37959"/>
                </a:lnTo>
                <a:lnTo>
                  <a:pt x="444423" y="43668"/>
                </a:lnTo>
                <a:lnTo>
                  <a:pt x="445504" y="56046"/>
                </a:lnTo>
                <a:lnTo>
                  <a:pt x="445651" y="65359"/>
                </a:lnTo>
                <a:lnTo>
                  <a:pt x="445734" y="99515"/>
                </a:lnTo>
                <a:lnTo>
                  <a:pt x="444794" y="115188"/>
                </a:lnTo>
                <a:lnTo>
                  <a:pt x="443214" y="132303"/>
                </a:lnTo>
                <a:lnTo>
                  <a:pt x="441208" y="150381"/>
                </a:lnTo>
                <a:lnTo>
                  <a:pt x="437966" y="171006"/>
                </a:lnTo>
                <a:lnTo>
                  <a:pt x="429284" y="216782"/>
                </a:lnTo>
                <a:lnTo>
                  <a:pt x="419075" y="263162"/>
                </a:lnTo>
                <a:lnTo>
                  <a:pt x="413686" y="286198"/>
                </a:lnTo>
                <a:lnTo>
                  <a:pt x="409141" y="309175"/>
                </a:lnTo>
                <a:lnTo>
                  <a:pt x="405158" y="332114"/>
                </a:lnTo>
                <a:lnTo>
                  <a:pt x="401550" y="355026"/>
                </a:lnTo>
                <a:lnTo>
                  <a:pt x="399145" y="373158"/>
                </a:lnTo>
                <a:lnTo>
                  <a:pt x="397541" y="388104"/>
                </a:lnTo>
                <a:lnTo>
                  <a:pt x="396472" y="400925"/>
                </a:lnTo>
                <a:lnTo>
                  <a:pt x="395760" y="414235"/>
                </a:lnTo>
                <a:lnTo>
                  <a:pt x="394334" y="469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9"/>
          <p:cNvSpPr/>
          <p:nvPr/>
        </p:nvSpPr>
        <p:spPr>
          <a:xfrm>
            <a:off x="4820602" y="2854642"/>
            <a:ext cx="394336" cy="240031"/>
          </a:xfrm>
          <a:custGeom>
            <a:avLst/>
            <a:gdLst/>
            <a:ahLst/>
            <a:cxnLst/>
            <a:rect l="0" t="0" r="0" b="0"/>
            <a:pathLst>
              <a:path w="394336" h="240031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4622" y="30178"/>
                </a:lnTo>
                <a:lnTo>
                  <a:pt x="20151" y="36590"/>
                </a:lnTo>
                <a:lnTo>
                  <a:pt x="28324" y="45155"/>
                </a:lnTo>
                <a:lnTo>
                  <a:pt x="33170" y="50106"/>
                </a:lnTo>
                <a:lnTo>
                  <a:pt x="40211" y="55311"/>
                </a:lnTo>
                <a:lnTo>
                  <a:pt x="48715" y="60687"/>
                </a:lnTo>
                <a:lnTo>
                  <a:pt x="58194" y="66175"/>
                </a:lnTo>
                <a:lnTo>
                  <a:pt x="78886" y="77354"/>
                </a:lnTo>
                <a:lnTo>
                  <a:pt x="89738" y="83002"/>
                </a:lnTo>
                <a:lnTo>
                  <a:pt x="99830" y="88672"/>
                </a:lnTo>
                <a:lnTo>
                  <a:pt x="109417" y="94357"/>
                </a:lnTo>
                <a:lnTo>
                  <a:pt x="118664" y="100053"/>
                </a:lnTo>
                <a:lnTo>
                  <a:pt x="127687" y="104801"/>
                </a:lnTo>
                <a:lnTo>
                  <a:pt x="136560" y="108920"/>
                </a:lnTo>
                <a:lnTo>
                  <a:pt x="145332" y="112618"/>
                </a:lnTo>
                <a:lnTo>
                  <a:pt x="155943" y="117942"/>
                </a:lnTo>
                <a:lnTo>
                  <a:pt x="167779" y="124348"/>
                </a:lnTo>
                <a:lnTo>
                  <a:pt x="190774" y="137181"/>
                </a:lnTo>
                <a:lnTo>
                  <a:pt x="207343" y="146059"/>
                </a:lnTo>
                <a:lnTo>
                  <a:pt x="215382" y="149760"/>
                </a:lnTo>
                <a:lnTo>
                  <a:pt x="223598" y="153180"/>
                </a:lnTo>
                <a:lnTo>
                  <a:pt x="231933" y="156413"/>
                </a:lnTo>
                <a:lnTo>
                  <a:pt x="239394" y="160472"/>
                </a:lnTo>
                <a:lnTo>
                  <a:pt x="246273" y="165084"/>
                </a:lnTo>
                <a:lnTo>
                  <a:pt x="252765" y="170064"/>
                </a:lnTo>
                <a:lnTo>
                  <a:pt x="268523" y="179098"/>
                </a:lnTo>
                <a:lnTo>
                  <a:pt x="353179" y="223434"/>
                </a:lnTo>
                <a:lnTo>
                  <a:pt x="366836" y="230432"/>
                </a:lnTo>
                <a:lnTo>
                  <a:pt x="39433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0"/>
          <p:cNvSpPr/>
          <p:nvPr/>
        </p:nvSpPr>
        <p:spPr>
          <a:xfrm>
            <a:off x="4872037" y="2815801"/>
            <a:ext cx="222886" cy="287445"/>
          </a:xfrm>
          <a:custGeom>
            <a:avLst/>
            <a:gdLst/>
            <a:ahLst/>
            <a:cxnLst/>
            <a:rect l="0" t="0" r="0" b="0"/>
            <a:pathLst>
              <a:path w="222886" h="287445">
                <a:moveTo>
                  <a:pt x="222885" y="4551"/>
                </a:moveTo>
                <a:lnTo>
                  <a:pt x="213783" y="0"/>
                </a:lnTo>
                <a:lnTo>
                  <a:pt x="211102" y="565"/>
                </a:lnTo>
                <a:lnTo>
                  <a:pt x="209315" y="2846"/>
                </a:lnTo>
                <a:lnTo>
                  <a:pt x="208123" y="6272"/>
                </a:lnTo>
                <a:lnTo>
                  <a:pt x="204471" y="12366"/>
                </a:lnTo>
                <a:lnTo>
                  <a:pt x="199179" y="20238"/>
                </a:lnTo>
                <a:lnTo>
                  <a:pt x="180618" y="46982"/>
                </a:lnTo>
                <a:lnTo>
                  <a:pt x="174705" y="55698"/>
                </a:lnTo>
                <a:lnTo>
                  <a:pt x="166952" y="68177"/>
                </a:lnTo>
                <a:lnTo>
                  <a:pt x="148179" y="99822"/>
                </a:lnTo>
                <a:lnTo>
                  <a:pt x="134029" y="119500"/>
                </a:lnTo>
                <a:lnTo>
                  <a:pt x="116975" y="141191"/>
                </a:lnTo>
                <a:lnTo>
                  <a:pt x="97985" y="164224"/>
                </a:lnTo>
                <a:lnTo>
                  <a:pt x="83421" y="182438"/>
                </a:lnTo>
                <a:lnTo>
                  <a:pt x="71807" y="197437"/>
                </a:lnTo>
                <a:lnTo>
                  <a:pt x="62159" y="210294"/>
                </a:lnTo>
                <a:lnTo>
                  <a:pt x="51917" y="222676"/>
                </a:lnTo>
                <a:lnTo>
                  <a:pt x="41278" y="234740"/>
                </a:lnTo>
                <a:lnTo>
                  <a:pt x="15723" y="262303"/>
                </a:lnTo>
                <a:lnTo>
                  <a:pt x="10482" y="267826"/>
                </a:lnTo>
                <a:lnTo>
                  <a:pt x="4659" y="276502"/>
                </a:lnTo>
                <a:lnTo>
                  <a:pt x="0" y="287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1"/>
          <p:cNvSpPr/>
          <p:nvPr/>
        </p:nvSpPr>
        <p:spPr>
          <a:xfrm>
            <a:off x="4789270" y="3757159"/>
            <a:ext cx="305653" cy="529092"/>
          </a:xfrm>
          <a:custGeom>
            <a:avLst/>
            <a:gdLst/>
            <a:ahLst/>
            <a:cxnLst/>
            <a:rect l="0" t="0" r="0" b="0"/>
            <a:pathLst>
              <a:path w="305653" h="529092">
                <a:moveTo>
                  <a:pt x="297080" y="66176"/>
                </a:moveTo>
                <a:lnTo>
                  <a:pt x="287978" y="57074"/>
                </a:lnTo>
                <a:lnTo>
                  <a:pt x="278429" y="50065"/>
                </a:lnTo>
                <a:lnTo>
                  <a:pt x="273216" y="46863"/>
                </a:lnTo>
                <a:lnTo>
                  <a:pt x="264883" y="40764"/>
                </a:lnTo>
                <a:lnTo>
                  <a:pt x="261328" y="37805"/>
                </a:lnTo>
                <a:lnTo>
                  <a:pt x="254196" y="32974"/>
                </a:lnTo>
                <a:lnTo>
                  <a:pt x="233570" y="19987"/>
                </a:lnTo>
                <a:lnTo>
                  <a:pt x="223308" y="14428"/>
                </a:lnTo>
                <a:lnTo>
                  <a:pt x="213608" y="9770"/>
                </a:lnTo>
                <a:lnTo>
                  <a:pt x="204284" y="5712"/>
                </a:lnTo>
                <a:lnTo>
                  <a:pt x="196164" y="3006"/>
                </a:lnTo>
                <a:lnTo>
                  <a:pt x="188845" y="1203"/>
                </a:lnTo>
                <a:lnTo>
                  <a:pt x="182061" y="0"/>
                </a:lnTo>
                <a:lnTo>
                  <a:pt x="174680" y="151"/>
                </a:lnTo>
                <a:lnTo>
                  <a:pt x="166903" y="1205"/>
                </a:lnTo>
                <a:lnTo>
                  <a:pt x="158860" y="2859"/>
                </a:lnTo>
                <a:lnTo>
                  <a:pt x="151593" y="3962"/>
                </a:lnTo>
                <a:lnTo>
                  <a:pt x="144843" y="4697"/>
                </a:lnTo>
                <a:lnTo>
                  <a:pt x="138439" y="5188"/>
                </a:lnTo>
                <a:lnTo>
                  <a:pt x="133217" y="6467"/>
                </a:lnTo>
                <a:lnTo>
                  <a:pt x="124875" y="10428"/>
                </a:lnTo>
                <a:lnTo>
                  <a:pt x="115451" y="15364"/>
                </a:lnTo>
                <a:lnTo>
                  <a:pt x="110272" y="18014"/>
                </a:lnTo>
                <a:lnTo>
                  <a:pt x="103008" y="24543"/>
                </a:lnTo>
                <a:lnTo>
                  <a:pt x="94356" y="33658"/>
                </a:lnTo>
                <a:lnTo>
                  <a:pt x="84778" y="44497"/>
                </a:lnTo>
                <a:lnTo>
                  <a:pt x="63976" y="69241"/>
                </a:lnTo>
                <a:lnTo>
                  <a:pt x="53095" y="82507"/>
                </a:lnTo>
                <a:lnTo>
                  <a:pt x="44888" y="94208"/>
                </a:lnTo>
                <a:lnTo>
                  <a:pt x="38465" y="104866"/>
                </a:lnTo>
                <a:lnTo>
                  <a:pt x="33229" y="114829"/>
                </a:lnTo>
                <a:lnTo>
                  <a:pt x="28787" y="124329"/>
                </a:lnTo>
                <a:lnTo>
                  <a:pt x="24873" y="133519"/>
                </a:lnTo>
                <a:lnTo>
                  <a:pt x="21311" y="142504"/>
                </a:lnTo>
                <a:lnTo>
                  <a:pt x="17031" y="152304"/>
                </a:lnTo>
                <a:lnTo>
                  <a:pt x="7196" y="173352"/>
                </a:lnTo>
                <a:lnTo>
                  <a:pt x="3811" y="183347"/>
                </a:lnTo>
                <a:lnTo>
                  <a:pt x="1555" y="192867"/>
                </a:lnTo>
                <a:lnTo>
                  <a:pt x="50" y="202072"/>
                </a:lnTo>
                <a:lnTo>
                  <a:pt x="0" y="209161"/>
                </a:lnTo>
                <a:lnTo>
                  <a:pt x="919" y="214839"/>
                </a:lnTo>
                <a:lnTo>
                  <a:pt x="6763" y="229922"/>
                </a:lnTo>
                <a:lnTo>
                  <a:pt x="12793" y="240869"/>
                </a:lnTo>
                <a:lnTo>
                  <a:pt x="21822" y="252085"/>
                </a:lnTo>
                <a:lnTo>
                  <a:pt x="29645" y="260879"/>
                </a:lnTo>
                <a:lnTo>
                  <a:pt x="33065" y="264558"/>
                </a:lnTo>
                <a:lnTo>
                  <a:pt x="37250" y="267011"/>
                </a:lnTo>
                <a:lnTo>
                  <a:pt x="41945" y="268646"/>
                </a:lnTo>
                <a:lnTo>
                  <a:pt x="46980" y="269735"/>
                </a:lnTo>
                <a:lnTo>
                  <a:pt x="52242" y="270462"/>
                </a:lnTo>
                <a:lnTo>
                  <a:pt x="57654" y="270947"/>
                </a:lnTo>
                <a:lnTo>
                  <a:pt x="67796" y="271485"/>
                </a:lnTo>
                <a:lnTo>
                  <a:pt x="75478" y="271724"/>
                </a:lnTo>
                <a:lnTo>
                  <a:pt x="78860" y="270836"/>
                </a:lnTo>
                <a:lnTo>
                  <a:pt x="85158" y="267308"/>
                </a:lnTo>
                <a:lnTo>
                  <a:pt x="93673" y="262565"/>
                </a:lnTo>
                <a:lnTo>
                  <a:pt x="102854" y="257283"/>
                </a:lnTo>
                <a:lnTo>
                  <a:pt x="110110" y="251760"/>
                </a:lnTo>
                <a:lnTo>
                  <a:pt x="116509" y="243590"/>
                </a:lnTo>
                <a:lnTo>
                  <a:pt x="123481" y="233609"/>
                </a:lnTo>
                <a:lnTo>
                  <a:pt x="132929" y="222823"/>
                </a:lnTo>
                <a:lnTo>
                  <a:pt x="143479" y="211679"/>
                </a:lnTo>
                <a:lnTo>
                  <a:pt x="148959" y="206040"/>
                </a:lnTo>
                <a:lnTo>
                  <a:pt x="155470" y="197519"/>
                </a:lnTo>
                <a:lnTo>
                  <a:pt x="162668" y="187075"/>
                </a:lnTo>
                <a:lnTo>
                  <a:pt x="170324" y="175350"/>
                </a:lnTo>
                <a:lnTo>
                  <a:pt x="176381" y="165629"/>
                </a:lnTo>
                <a:lnTo>
                  <a:pt x="185651" y="149747"/>
                </a:lnTo>
                <a:lnTo>
                  <a:pt x="198026" y="126178"/>
                </a:lnTo>
                <a:lnTo>
                  <a:pt x="205326" y="111893"/>
                </a:lnTo>
                <a:lnTo>
                  <a:pt x="210193" y="100464"/>
                </a:lnTo>
                <a:lnTo>
                  <a:pt x="213438" y="90939"/>
                </a:lnTo>
                <a:lnTo>
                  <a:pt x="217043" y="78134"/>
                </a:lnTo>
                <a:lnTo>
                  <a:pt x="218004" y="76053"/>
                </a:lnTo>
                <a:lnTo>
                  <a:pt x="218645" y="75618"/>
                </a:lnTo>
                <a:lnTo>
                  <a:pt x="220025" y="76281"/>
                </a:lnTo>
                <a:lnTo>
                  <a:pt x="224098" y="79557"/>
                </a:lnTo>
                <a:lnTo>
                  <a:pt x="225565" y="81764"/>
                </a:lnTo>
                <a:lnTo>
                  <a:pt x="228583" y="89421"/>
                </a:lnTo>
                <a:lnTo>
                  <a:pt x="232664" y="94922"/>
                </a:lnTo>
                <a:lnTo>
                  <a:pt x="235113" y="110702"/>
                </a:lnTo>
                <a:lnTo>
                  <a:pt x="235766" y="121577"/>
                </a:lnTo>
                <a:lnTo>
                  <a:pt x="239031" y="156521"/>
                </a:lnTo>
                <a:lnTo>
                  <a:pt x="243658" y="198722"/>
                </a:lnTo>
                <a:lnTo>
                  <a:pt x="257189" y="304810"/>
                </a:lnTo>
                <a:lnTo>
                  <a:pt x="260009" y="323373"/>
                </a:lnTo>
                <a:lnTo>
                  <a:pt x="262841" y="339558"/>
                </a:lnTo>
                <a:lnTo>
                  <a:pt x="265681" y="354158"/>
                </a:lnTo>
                <a:lnTo>
                  <a:pt x="267575" y="366749"/>
                </a:lnTo>
                <a:lnTo>
                  <a:pt x="268837" y="378000"/>
                </a:lnTo>
                <a:lnTo>
                  <a:pt x="269679" y="388359"/>
                </a:lnTo>
                <a:lnTo>
                  <a:pt x="271192" y="398122"/>
                </a:lnTo>
                <a:lnTo>
                  <a:pt x="273154" y="407488"/>
                </a:lnTo>
                <a:lnTo>
                  <a:pt x="275414" y="416590"/>
                </a:lnTo>
                <a:lnTo>
                  <a:pt x="277925" y="431783"/>
                </a:lnTo>
                <a:lnTo>
                  <a:pt x="279994" y="447743"/>
                </a:lnTo>
                <a:lnTo>
                  <a:pt x="284088" y="470711"/>
                </a:lnTo>
                <a:lnTo>
                  <a:pt x="289083" y="486634"/>
                </a:lnTo>
                <a:lnTo>
                  <a:pt x="293526" y="497839"/>
                </a:lnTo>
                <a:lnTo>
                  <a:pt x="296027" y="512952"/>
                </a:lnTo>
                <a:lnTo>
                  <a:pt x="296612" y="517155"/>
                </a:lnTo>
                <a:lnTo>
                  <a:pt x="299412" y="521563"/>
                </a:lnTo>
                <a:lnTo>
                  <a:pt x="305652" y="5290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2"/>
          <p:cNvSpPr/>
          <p:nvPr/>
        </p:nvSpPr>
        <p:spPr>
          <a:xfrm>
            <a:off x="5257800" y="3891915"/>
            <a:ext cx="257176" cy="317183"/>
          </a:xfrm>
          <a:custGeom>
            <a:avLst/>
            <a:gdLst/>
            <a:ahLst/>
            <a:cxnLst/>
            <a:rect l="0" t="0" r="0" b="0"/>
            <a:pathLst>
              <a:path w="257176" h="317183">
                <a:moveTo>
                  <a:pt x="0" y="0"/>
                </a:moveTo>
                <a:lnTo>
                  <a:pt x="31244" y="31244"/>
                </a:lnTo>
                <a:lnTo>
                  <a:pt x="36069" y="37021"/>
                </a:lnTo>
                <a:lnTo>
                  <a:pt x="40239" y="42778"/>
                </a:lnTo>
                <a:lnTo>
                  <a:pt x="43971" y="48521"/>
                </a:lnTo>
                <a:lnTo>
                  <a:pt x="48364" y="56160"/>
                </a:lnTo>
                <a:lnTo>
                  <a:pt x="58325" y="74807"/>
                </a:lnTo>
                <a:lnTo>
                  <a:pt x="64600" y="85114"/>
                </a:lnTo>
                <a:lnTo>
                  <a:pt x="71642" y="95795"/>
                </a:lnTo>
                <a:lnTo>
                  <a:pt x="140639" y="196934"/>
                </a:lnTo>
                <a:lnTo>
                  <a:pt x="167400" y="234881"/>
                </a:lnTo>
                <a:lnTo>
                  <a:pt x="174465" y="245170"/>
                </a:lnTo>
                <a:lnTo>
                  <a:pt x="181080" y="252981"/>
                </a:lnTo>
                <a:lnTo>
                  <a:pt x="187395" y="259142"/>
                </a:lnTo>
                <a:lnTo>
                  <a:pt x="193510" y="264201"/>
                </a:lnTo>
                <a:lnTo>
                  <a:pt x="199492" y="270431"/>
                </a:lnTo>
                <a:lnTo>
                  <a:pt x="205384" y="277442"/>
                </a:lnTo>
                <a:lnTo>
                  <a:pt x="211218" y="284974"/>
                </a:lnTo>
                <a:lnTo>
                  <a:pt x="217012" y="291900"/>
                </a:lnTo>
                <a:lnTo>
                  <a:pt x="222779" y="298423"/>
                </a:lnTo>
                <a:lnTo>
                  <a:pt x="228530" y="304676"/>
                </a:lnTo>
                <a:lnTo>
                  <a:pt x="233315" y="308844"/>
                </a:lnTo>
                <a:lnTo>
                  <a:pt x="237458" y="311624"/>
                </a:lnTo>
                <a:lnTo>
                  <a:pt x="257175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3"/>
          <p:cNvSpPr/>
          <p:nvPr/>
        </p:nvSpPr>
        <p:spPr>
          <a:xfrm>
            <a:off x="5214937" y="3874770"/>
            <a:ext cx="300039" cy="385763"/>
          </a:xfrm>
          <a:custGeom>
            <a:avLst/>
            <a:gdLst/>
            <a:ahLst/>
            <a:cxnLst/>
            <a:rect l="0" t="0" r="0" b="0"/>
            <a:pathLst>
              <a:path w="300039" h="385763">
                <a:moveTo>
                  <a:pt x="300038" y="0"/>
                </a:moveTo>
                <a:lnTo>
                  <a:pt x="286385" y="9101"/>
                </a:lnTo>
                <a:lnTo>
                  <a:pt x="277142" y="16110"/>
                </a:lnTo>
                <a:lnTo>
                  <a:pt x="268907" y="24305"/>
                </a:lnTo>
                <a:lnTo>
                  <a:pt x="264044" y="30490"/>
                </a:lnTo>
                <a:lnTo>
                  <a:pt x="258897" y="37472"/>
                </a:lnTo>
                <a:lnTo>
                  <a:pt x="248098" y="52849"/>
                </a:lnTo>
                <a:lnTo>
                  <a:pt x="219008" y="95436"/>
                </a:lnTo>
                <a:lnTo>
                  <a:pt x="204017" y="116076"/>
                </a:lnTo>
                <a:lnTo>
                  <a:pt x="196019" y="125961"/>
                </a:lnTo>
                <a:lnTo>
                  <a:pt x="187830" y="135409"/>
                </a:lnTo>
                <a:lnTo>
                  <a:pt x="179512" y="144565"/>
                </a:lnTo>
                <a:lnTo>
                  <a:pt x="168252" y="158289"/>
                </a:lnTo>
                <a:lnTo>
                  <a:pt x="140501" y="193858"/>
                </a:lnTo>
                <a:lnTo>
                  <a:pt x="127958" y="209248"/>
                </a:lnTo>
                <a:lnTo>
                  <a:pt x="116737" y="222366"/>
                </a:lnTo>
                <a:lnTo>
                  <a:pt x="106400" y="233969"/>
                </a:lnTo>
                <a:lnTo>
                  <a:pt x="93793" y="250277"/>
                </a:lnTo>
                <a:lnTo>
                  <a:pt x="79674" y="269721"/>
                </a:lnTo>
                <a:lnTo>
                  <a:pt x="64546" y="291257"/>
                </a:lnTo>
                <a:lnTo>
                  <a:pt x="37577" y="327885"/>
                </a:lnTo>
                <a:lnTo>
                  <a:pt x="25052" y="344320"/>
                </a:lnTo>
                <a:lnTo>
                  <a:pt x="16701" y="356229"/>
                </a:lnTo>
                <a:lnTo>
                  <a:pt x="11134" y="365121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4"/>
          <p:cNvSpPr/>
          <p:nvPr/>
        </p:nvSpPr>
        <p:spPr>
          <a:xfrm>
            <a:off x="5712142" y="3919168"/>
            <a:ext cx="308611" cy="41328"/>
          </a:xfrm>
          <a:custGeom>
            <a:avLst/>
            <a:gdLst/>
            <a:ahLst/>
            <a:cxnLst/>
            <a:rect l="0" t="0" r="0" b="0"/>
            <a:pathLst>
              <a:path w="308611" h="41328">
                <a:moveTo>
                  <a:pt x="0" y="41327"/>
                </a:moveTo>
                <a:lnTo>
                  <a:pt x="22754" y="36776"/>
                </a:lnTo>
                <a:lnTo>
                  <a:pt x="118819" y="20293"/>
                </a:lnTo>
                <a:lnTo>
                  <a:pt x="147793" y="15874"/>
                </a:lnTo>
                <a:lnTo>
                  <a:pt x="169966" y="12928"/>
                </a:lnTo>
                <a:lnTo>
                  <a:pt x="187606" y="10964"/>
                </a:lnTo>
                <a:lnTo>
                  <a:pt x="222446" y="6242"/>
                </a:lnTo>
                <a:lnTo>
                  <a:pt x="239737" y="3649"/>
                </a:lnTo>
                <a:lnTo>
                  <a:pt x="253170" y="1921"/>
                </a:lnTo>
                <a:lnTo>
                  <a:pt x="264030" y="769"/>
                </a:lnTo>
                <a:lnTo>
                  <a:pt x="273175" y="0"/>
                </a:lnTo>
                <a:lnTo>
                  <a:pt x="281177" y="441"/>
                </a:lnTo>
                <a:lnTo>
                  <a:pt x="288416" y="1687"/>
                </a:lnTo>
                <a:lnTo>
                  <a:pt x="308610" y="70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5"/>
          <p:cNvSpPr/>
          <p:nvPr/>
        </p:nvSpPr>
        <p:spPr>
          <a:xfrm>
            <a:off x="5669279" y="4029075"/>
            <a:ext cx="420054" cy="58816"/>
          </a:xfrm>
          <a:custGeom>
            <a:avLst/>
            <a:gdLst/>
            <a:ahLst/>
            <a:cxnLst/>
            <a:rect l="0" t="0" r="0" b="0"/>
            <a:pathLst>
              <a:path w="420054" h="58816">
                <a:moveTo>
                  <a:pt x="0" y="51435"/>
                </a:moveTo>
                <a:lnTo>
                  <a:pt x="4551" y="55985"/>
                </a:lnTo>
                <a:lnTo>
                  <a:pt x="6844" y="57326"/>
                </a:lnTo>
                <a:lnTo>
                  <a:pt x="11932" y="58815"/>
                </a:lnTo>
                <a:lnTo>
                  <a:pt x="17480" y="58260"/>
                </a:lnTo>
                <a:lnTo>
                  <a:pt x="24988" y="56937"/>
                </a:lnTo>
                <a:lnTo>
                  <a:pt x="33805" y="55103"/>
                </a:lnTo>
                <a:lnTo>
                  <a:pt x="42539" y="53880"/>
                </a:lnTo>
                <a:lnTo>
                  <a:pt x="51219" y="53065"/>
                </a:lnTo>
                <a:lnTo>
                  <a:pt x="59864" y="52521"/>
                </a:lnTo>
                <a:lnTo>
                  <a:pt x="72295" y="51207"/>
                </a:lnTo>
                <a:lnTo>
                  <a:pt x="103886" y="47206"/>
                </a:lnTo>
                <a:lnTo>
                  <a:pt x="124503" y="43853"/>
                </a:lnTo>
                <a:lnTo>
                  <a:pt x="233650" y="24784"/>
                </a:lnTo>
                <a:lnTo>
                  <a:pt x="267209" y="19380"/>
                </a:lnTo>
                <a:lnTo>
                  <a:pt x="296249" y="15777"/>
                </a:lnTo>
                <a:lnTo>
                  <a:pt x="322278" y="13376"/>
                </a:lnTo>
                <a:lnTo>
                  <a:pt x="346297" y="11774"/>
                </a:lnTo>
                <a:lnTo>
                  <a:pt x="365167" y="9755"/>
                </a:lnTo>
                <a:lnTo>
                  <a:pt x="380605" y="7455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6"/>
          <p:cNvSpPr/>
          <p:nvPr/>
        </p:nvSpPr>
        <p:spPr>
          <a:xfrm>
            <a:off x="6235452" y="3771900"/>
            <a:ext cx="24978" cy="454343"/>
          </a:xfrm>
          <a:custGeom>
            <a:avLst/>
            <a:gdLst/>
            <a:ahLst/>
            <a:cxnLst/>
            <a:rect l="0" t="0" r="0" b="0"/>
            <a:pathLst>
              <a:path w="24978" h="454343">
                <a:moveTo>
                  <a:pt x="16757" y="0"/>
                </a:moveTo>
                <a:lnTo>
                  <a:pt x="16757" y="13652"/>
                </a:lnTo>
                <a:lnTo>
                  <a:pt x="17710" y="21484"/>
                </a:lnTo>
                <a:lnTo>
                  <a:pt x="19298" y="30515"/>
                </a:lnTo>
                <a:lnTo>
                  <a:pt x="21309" y="40345"/>
                </a:lnTo>
                <a:lnTo>
                  <a:pt x="22649" y="48805"/>
                </a:lnTo>
                <a:lnTo>
                  <a:pt x="23543" y="56349"/>
                </a:lnTo>
                <a:lnTo>
                  <a:pt x="24139" y="63283"/>
                </a:lnTo>
                <a:lnTo>
                  <a:pt x="24536" y="70764"/>
                </a:lnTo>
                <a:lnTo>
                  <a:pt x="24977" y="86695"/>
                </a:lnTo>
                <a:lnTo>
                  <a:pt x="24142" y="94944"/>
                </a:lnTo>
                <a:lnTo>
                  <a:pt x="22633" y="103301"/>
                </a:lnTo>
                <a:lnTo>
                  <a:pt x="20675" y="111730"/>
                </a:lnTo>
                <a:lnTo>
                  <a:pt x="19369" y="120207"/>
                </a:lnTo>
                <a:lnTo>
                  <a:pt x="18498" y="128715"/>
                </a:lnTo>
                <a:lnTo>
                  <a:pt x="17918" y="137245"/>
                </a:lnTo>
                <a:lnTo>
                  <a:pt x="16579" y="145789"/>
                </a:lnTo>
                <a:lnTo>
                  <a:pt x="14733" y="154342"/>
                </a:lnTo>
                <a:lnTo>
                  <a:pt x="12551" y="162902"/>
                </a:lnTo>
                <a:lnTo>
                  <a:pt x="11096" y="179087"/>
                </a:lnTo>
                <a:lnTo>
                  <a:pt x="10126" y="200354"/>
                </a:lnTo>
                <a:lnTo>
                  <a:pt x="9478" y="225009"/>
                </a:lnTo>
                <a:lnTo>
                  <a:pt x="8095" y="244303"/>
                </a:lnTo>
                <a:lnTo>
                  <a:pt x="6220" y="260024"/>
                </a:lnTo>
                <a:lnTo>
                  <a:pt x="4017" y="273361"/>
                </a:lnTo>
                <a:lnTo>
                  <a:pt x="2549" y="286063"/>
                </a:lnTo>
                <a:lnTo>
                  <a:pt x="1570" y="298341"/>
                </a:lnTo>
                <a:lnTo>
                  <a:pt x="918" y="310337"/>
                </a:lnTo>
                <a:lnTo>
                  <a:pt x="193" y="354145"/>
                </a:lnTo>
                <a:lnTo>
                  <a:pt x="0" y="381829"/>
                </a:lnTo>
                <a:lnTo>
                  <a:pt x="823" y="401237"/>
                </a:lnTo>
                <a:lnTo>
                  <a:pt x="2325" y="415129"/>
                </a:lnTo>
                <a:lnTo>
                  <a:pt x="4278" y="425343"/>
                </a:lnTo>
                <a:lnTo>
                  <a:pt x="5581" y="433104"/>
                </a:lnTo>
                <a:lnTo>
                  <a:pt x="6448" y="439231"/>
                </a:lnTo>
                <a:lnTo>
                  <a:pt x="7027" y="444268"/>
                </a:lnTo>
                <a:lnTo>
                  <a:pt x="8366" y="447626"/>
                </a:lnTo>
                <a:lnTo>
                  <a:pt x="10210" y="449865"/>
                </a:lnTo>
                <a:lnTo>
                  <a:pt x="16757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7"/>
          <p:cNvSpPr/>
          <p:nvPr/>
        </p:nvSpPr>
        <p:spPr>
          <a:xfrm>
            <a:off x="6425448" y="3771923"/>
            <a:ext cx="262919" cy="402380"/>
          </a:xfrm>
          <a:custGeom>
            <a:avLst/>
            <a:gdLst/>
            <a:ahLst/>
            <a:cxnLst/>
            <a:rect l="0" t="0" r="0" b="0"/>
            <a:pathLst>
              <a:path w="262919" h="402380">
                <a:moveTo>
                  <a:pt x="75364" y="34267"/>
                </a:moveTo>
                <a:lnTo>
                  <a:pt x="70814" y="25165"/>
                </a:lnTo>
                <a:lnTo>
                  <a:pt x="63433" y="14954"/>
                </a:lnTo>
                <a:lnTo>
                  <a:pt x="60742" y="12819"/>
                </a:lnTo>
                <a:lnTo>
                  <a:pt x="57996" y="11396"/>
                </a:lnTo>
                <a:lnTo>
                  <a:pt x="52405" y="9814"/>
                </a:lnTo>
                <a:lnTo>
                  <a:pt x="46745" y="9111"/>
                </a:lnTo>
                <a:lnTo>
                  <a:pt x="44855" y="9877"/>
                </a:lnTo>
                <a:lnTo>
                  <a:pt x="43594" y="11339"/>
                </a:lnTo>
                <a:lnTo>
                  <a:pt x="42754" y="13266"/>
                </a:lnTo>
                <a:lnTo>
                  <a:pt x="41242" y="14552"/>
                </a:lnTo>
                <a:lnTo>
                  <a:pt x="39281" y="15408"/>
                </a:lnTo>
                <a:lnTo>
                  <a:pt x="37021" y="15979"/>
                </a:lnTo>
                <a:lnTo>
                  <a:pt x="29430" y="24234"/>
                </a:lnTo>
                <a:lnTo>
                  <a:pt x="24739" y="30436"/>
                </a:lnTo>
                <a:lnTo>
                  <a:pt x="16986" y="39866"/>
                </a:lnTo>
                <a:lnTo>
                  <a:pt x="13586" y="43715"/>
                </a:lnTo>
                <a:lnTo>
                  <a:pt x="7267" y="55611"/>
                </a:lnTo>
                <a:lnTo>
                  <a:pt x="4249" y="62784"/>
                </a:lnTo>
                <a:lnTo>
                  <a:pt x="2236" y="70423"/>
                </a:lnTo>
                <a:lnTo>
                  <a:pt x="895" y="78373"/>
                </a:lnTo>
                <a:lnTo>
                  <a:pt x="0" y="86531"/>
                </a:lnTo>
                <a:lnTo>
                  <a:pt x="357" y="96732"/>
                </a:lnTo>
                <a:lnTo>
                  <a:pt x="1546" y="108295"/>
                </a:lnTo>
                <a:lnTo>
                  <a:pt x="3292" y="120766"/>
                </a:lnTo>
                <a:lnTo>
                  <a:pt x="4456" y="130986"/>
                </a:lnTo>
                <a:lnTo>
                  <a:pt x="5232" y="139704"/>
                </a:lnTo>
                <a:lnTo>
                  <a:pt x="5750" y="147420"/>
                </a:lnTo>
                <a:lnTo>
                  <a:pt x="8864" y="158535"/>
                </a:lnTo>
                <a:lnTo>
                  <a:pt x="18625" y="177982"/>
                </a:lnTo>
                <a:lnTo>
                  <a:pt x="22298" y="182464"/>
                </a:lnTo>
                <a:lnTo>
                  <a:pt x="26652" y="186405"/>
                </a:lnTo>
                <a:lnTo>
                  <a:pt x="31459" y="189985"/>
                </a:lnTo>
                <a:lnTo>
                  <a:pt x="39341" y="196502"/>
                </a:lnTo>
                <a:lnTo>
                  <a:pt x="42776" y="199574"/>
                </a:lnTo>
                <a:lnTo>
                  <a:pt x="48876" y="203526"/>
                </a:lnTo>
                <a:lnTo>
                  <a:pt x="56753" y="208067"/>
                </a:lnTo>
                <a:lnTo>
                  <a:pt x="73760" y="217238"/>
                </a:lnTo>
                <a:lnTo>
                  <a:pt x="87669" y="224490"/>
                </a:lnTo>
                <a:lnTo>
                  <a:pt x="100712" y="229662"/>
                </a:lnTo>
                <a:lnTo>
                  <a:pt x="138065" y="243029"/>
                </a:lnTo>
                <a:lnTo>
                  <a:pt x="155265" y="248689"/>
                </a:lnTo>
                <a:lnTo>
                  <a:pt x="170541" y="253415"/>
                </a:lnTo>
                <a:lnTo>
                  <a:pt x="184535" y="257518"/>
                </a:lnTo>
                <a:lnTo>
                  <a:pt x="195770" y="262158"/>
                </a:lnTo>
                <a:lnTo>
                  <a:pt x="205165" y="267157"/>
                </a:lnTo>
                <a:lnTo>
                  <a:pt x="213333" y="272394"/>
                </a:lnTo>
                <a:lnTo>
                  <a:pt x="220683" y="277791"/>
                </a:lnTo>
                <a:lnTo>
                  <a:pt x="227489" y="283294"/>
                </a:lnTo>
                <a:lnTo>
                  <a:pt x="233930" y="288867"/>
                </a:lnTo>
                <a:lnTo>
                  <a:pt x="240130" y="294488"/>
                </a:lnTo>
                <a:lnTo>
                  <a:pt x="252099" y="305813"/>
                </a:lnTo>
                <a:lnTo>
                  <a:pt x="258688" y="314657"/>
                </a:lnTo>
                <a:lnTo>
                  <a:pt x="260445" y="318348"/>
                </a:lnTo>
                <a:lnTo>
                  <a:pt x="262398" y="327530"/>
                </a:lnTo>
                <a:lnTo>
                  <a:pt x="262918" y="332646"/>
                </a:lnTo>
                <a:lnTo>
                  <a:pt x="262312" y="337008"/>
                </a:lnTo>
                <a:lnTo>
                  <a:pt x="256910" y="348652"/>
                </a:lnTo>
                <a:lnTo>
                  <a:pt x="251936" y="358461"/>
                </a:lnTo>
                <a:lnTo>
                  <a:pt x="243781" y="370143"/>
                </a:lnTo>
                <a:lnTo>
                  <a:pt x="238163" y="376585"/>
                </a:lnTo>
                <a:lnTo>
                  <a:pt x="235332" y="379636"/>
                </a:lnTo>
                <a:lnTo>
                  <a:pt x="231540" y="382623"/>
                </a:lnTo>
                <a:lnTo>
                  <a:pt x="227106" y="385567"/>
                </a:lnTo>
                <a:lnTo>
                  <a:pt x="222246" y="388481"/>
                </a:lnTo>
                <a:lnTo>
                  <a:pt x="214304" y="394261"/>
                </a:lnTo>
                <a:lnTo>
                  <a:pt x="210854" y="397135"/>
                </a:lnTo>
                <a:lnTo>
                  <a:pt x="206648" y="399051"/>
                </a:lnTo>
                <a:lnTo>
                  <a:pt x="201939" y="400329"/>
                </a:lnTo>
                <a:lnTo>
                  <a:pt x="196895" y="401181"/>
                </a:lnTo>
                <a:lnTo>
                  <a:pt x="190675" y="401748"/>
                </a:lnTo>
                <a:lnTo>
                  <a:pt x="183671" y="402127"/>
                </a:lnTo>
                <a:lnTo>
                  <a:pt x="176143" y="402379"/>
                </a:lnTo>
                <a:lnTo>
                  <a:pt x="169220" y="401595"/>
                </a:lnTo>
                <a:lnTo>
                  <a:pt x="162700" y="400120"/>
                </a:lnTo>
                <a:lnTo>
                  <a:pt x="156448" y="398184"/>
                </a:lnTo>
                <a:lnTo>
                  <a:pt x="151328" y="396893"/>
                </a:lnTo>
                <a:lnTo>
                  <a:pt x="146961" y="396033"/>
                </a:lnTo>
                <a:lnTo>
                  <a:pt x="143099" y="395459"/>
                </a:lnTo>
                <a:lnTo>
                  <a:pt x="138618" y="394124"/>
                </a:lnTo>
                <a:lnTo>
                  <a:pt x="133726" y="392282"/>
                </a:lnTo>
                <a:lnTo>
                  <a:pt x="128559" y="390101"/>
                </a:lnTo>
                <a:lnTo>
                  <a:pt x="124163" y="387694"/>
                </a:lnTo>
                <a:lnTo>
                  <a:pt x="116737" y="382481"/>
                </a:lnTo>
                <a:lnTo>
                  <a:pt x="110262" y="376988"/>
                </a:lnTo>
                <a:lnTo>
                  <a:pt x="107202" y="374190"/>
                </a:lnTo>
                <a:lnTo>
                  <a:pt x="101262" y="366001"/>
                </a:lnTo>
                <a:lnTo>
                  <a:pt x="95447" y="356012"/>
                </a:lnTo>
                <a:lnTo>
                  <a:pt x="89687" y="345222"/>
                </a:lnTo>
                <a:lnTo>
                  <a:pt x="86493" y="334077"/>
                </a:lnTo>
                <a:lnTo>
                  <a:pt x="85073" y="321820"/>
                </a:lnTo>
                <a:lnTo>
                  <a:pt x="84694" y="314552"/>
                </a:lnTo>
                <a:lnTo>
                  <a:pt x="84274" y="299808"/>
                </a:lnTo>
                <a:lnTo>
                  <a:pt x="84086" y="286905"/>
                </a:lnTo>
                <a:lnTo>
                  <a:pt x="84989" y="279845"/>
                </a:lnTo>
                <a:lnTo>
                  <a:pt x="86543" y="272280"/>
                </a:lnTo>
                <a:lnTo>
                  <a:pt x="88532" y="264380"/>
                </a:lnTo>
                <a:lnTo>
                  <a:pt x="90810" y="256255"/>
                </a:lnTo>
                <a:lnTo>
                  <a:pt x="95881" y="239608"/>
                </a:lnTo>
                <a:lnTo>
                  <a:pt x="99520" y="232121"/>
                </a:lnTo>
                <a:lnTo>
                  <a:pt x="103851" y="225225"/>
                </a:lnTo>
                <a:lnTo>
                  <a:pt x="108643" y="218722"/>
                </a:lnTo>
                <a:lnTo>
                  <a:pt x="121362" y="196289"/>
                </a:lnTo>
                <a:lnTo>
                  <a:pt x="160895" y="123104"/>
                </a:lnTo>
                <a:lnTo>
                  <a:pt x="175248" y="95397"/>
                </a:lnTo>
                <a:lnTo>
                  <a:pt x="184815" y="75973"/>
                </a:lnTo>
                <a:lnTo>
                  <a:pt x="191194" y="62070"/>
                </a:lnTo>
                <a:lnTo>
                  <a:pt x="195447" y="49945"/>
                </a:lnTo>
                <a:lnTo>
                  <a:pt x="198282" y="39004"/>
                </a:lnTo>
                <a:lnTo>
                  <a:pt x="200172" y="28852"/>
                </a:lnTo>
                <a:lnTo>
                  <a:pt x="201431" y="21132"/>
                </a:lnTo>
                <a:lnTo>
                  <a:pt x="202832" y="10014"/>
                </a:lnTo>
                <a:lnTo>
                  <a:pt x="203620" y="2951"/>
                </a:lnTo>
                <a:lnTo>
                  <a:pt x="202778" y="1959"/>
                </a:lnTo>
                <a:lnTo>
                  <a:pt x="201264" y="1299"/>
                </a:lnTo>
                <a:lnTo>
                  <a:pt x="196089" y="564"/>
                </a:lnTo>
                <a:lnTo>
                  <a:pt x="192043" y="368"/>
                </a:lnTo>
                <a:lnTo>
                  <a:pt x="182466" y="151"/>
                </a:lnTo>
                <a:lnTo>
                  <a:pt x="155179" y="0"/>
                </a:lnTo>
                <a:lnTo>
                  <a:pt x="149529" y="944"/>
                </a:lnTo>
                <a:lnTo>
                  <a:pt x="143857" y="2527"/>
                </a:lnTo>
                <a:lnTo>
                  <a:pt x="138171" y="4534"/>
                </a:lnTo>
                <a:lnTo>
                  <a:pt x="133428" y="5873"/>
                </a:lnTo>
                <a:lnTo>
                  <a:pt x="125618" y="7359"/>
                </a:lnTo>
                <a:lnTo>
                  <a:pt x="121249" y="8709"/>
                </a:lnTo>
                <a:lnTo>
                  <a:pt x="116431" y="10560"/>
                </a:lnTo>
                <a:lnTo>
                  <a:pt x="111315" y="12747"/>
                </a:lnTo>
                <a:lnTo>
                  <a:pt x="106951" y="14205"/>
                </a:lnTo>
                <a:lnTo>
                  <a:pt x="103089" y="15178"/>
                </a:lnTo>
                <a:lnTo>
                  <a:pt x="92509" y="171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8"/>
          <p:cNvSpPr/>
          <p:nvPr/>
        </p:nvSpPr>
        <p:spPr>
          <a:xfrm>
            <a:off x="6776718" y="3737610"/>
            <a:ext cx="280845" cy="419832"/>
          </a:xfrm>
          <a:custGeom>
            <a:avLst/>
            <a:gdLst/>
            <a:ahLst/>
            <a:cxnLst/>
            <a:rect l="0" t="0" r="0" b="0"/>
            <a:pathLst>
              <a:path w="280845" h="419832">
                <a:moveTo>
                  <a:pt x="75566" y="0"/>
                </a:moveTo>
                <a:lnTo>
                  <a:pt x="84669" y="9101"/>
                </a:lnTo>
                <a:lnTo>
                  <a:pt x="88302" y="11782"/>
                </a:lnTo>
                <a:lnTo>
                  <a:pt x="94879" y="14761"/>
                </a:lnTo>
                <a:lnTo>
                  <a:pt x="97014" y="16508"/>
                </a:lnTo>
                <a:lnTo>
                  <a:pt x="98438" y="18625"/>
                </a:lnTo>
                <a:lnTo>
                  <a:pt x="99387" y="20989"/>
                </a:lnTo>
                <a:lnTo>
                  <a:pt x="99066" y="24470"/>
                </a:lnTo>
                <a:lnTo>
                  <a:pt x="95018" y="37519"/>
                </a:lnTo>
                <a:lnTo>
                  <a:pt x="93737" y="44614"/>
                </a:lnTo>
                <a:lnTo>
                  <a:pt x="88087" y="53484"/>
                </a:lnTo>
                <a:lnTo>
                  <a:pt x="83913" y="58516"/>
                </a:lnTo>
                <a:lnTo>
                  <a:pt x="79227" y="65680"/>
                </a:lnTo>
                <a:lnTo>
                  <a:pt x="74196" y="74267"/>
                </a:lnTo>
                <a:lnTo>
                  <a:pt x="68938" y="83801"/>
                </a:lnTo>
                <a:lnTo>
                  <a:pt x="64480" y="91110"/>
                </a:lnTo>
                <a:lnTo>
                  <a:pt x="56987" y="101771"/>
                </a:lnTo>
                <a:lnTo>
                  <a:pt x="51750" y="111662"/>
                </a:lnTo>
                <a:lnTo>
                  <a:pt x="45402" y="124924"/>
                </a:lnTo>
                <a:lnTo>
                  <a:pt x="38311" y="140432"/>
                </a:lnTo>
                <a:lnTo>
                  <a:pt x="33584" y="152676"/>
                </a:lnTo>
                <a:lnTo>
                  <a:pt x="30433" y="162744"/>
                </a:lnTo>
                <a:lnTo>
                  <a:pt x="28333" y="171361"/>
                </a:lnTo>
                <a:lnTo>
                  <a:pt x="25980" y="179011"/>
                </a:lnTo>
                <a:lnTo>
                  <a:pt x="23459" y="186016"/>
                </a:lnTo>
                <a:lnTo>
                  <a:pt x="20826" y="192590"/>
                </a:lnTo>
                <a:lnTo>
                  <a:pt x="19071" y="199831"/>
                </a:lnTo>
                <a:lnTo>
                  <a:pt x="17900" y="207515"/>
                </a:lnTo>
                <a:lnTo>
                  <a:pt x="17120" y="215496"/>
                </a:lnTo>
                <a:lnTo>
                  <a:pt x="15647" y="222721"/>
                </a:lnTo>
                <a:lnTo>
                  <a:pt x="11470" y="235830"/>
                </a:lnTo>
                <a:lnTo>
                  <a:pt x="6440" y="248006"/>
                </a:lnTo>
                <a:lnTo>
                  <a:pt x="3765" y="253920"/>
                </a:lnTo>
                <a:lnTo>
                  <a:pt x="1981" y="260719"/>
                </a:lnTo>
                <a:lnTo>
                  <a:pt x="792" y="268110"/>
                </a:lnTo>
                <a:lnTo>
                  <a:pt x="0" y="275895"/>
                </a:lnTo>
                <a:lnTo>
                  <a:pt x="424" y="287752"/>
                </a:lnTo>
                <a:lnTo>
                  <a:pt x="1658" y="302325"/>
                </a:lnTo>
                <a:lnTo>
                  <a:pt x="3434" y="318707"/>
                </a:lnTo>
                <a:lnTo>
                  <a:pt x="6523" y="332486"/>
                </a:lnTo>
                <a:lnTo>
                  <a:pt x="10488" y="344530"/>
                </a:lnTo>
                <a:lnTo>
                  <a:pt x="15036" y="355417"/>
                </a:lnTo>
                <a:lnTo>
                  <a:pt x="18068" y="363627"/>
                </a:lnTo>
                <a:lnTo>
                  <a:pt x="21436" y="375289"/>
                </a:lnTo>
                <a:lnTo>
                  <a:pt x="25193" y="381638"/>
                </a:lnTo>
                <a:lnTo>
                  <a:pt x="30554" y="388728"/>
                </a:lnTo>
                <a:lnTo>
                  <a:pt x="36986" y="396312"/>
                </a:lnTo>
                <a:lnTo>
                  <a:pt x="43178" y="402320"/>
                </a:lnTo>
                <a:lnTo>
                  <a:pt x="49212" y="407278"/>
                </a:lnTo>
                <a:lnTo>
                  <a:pt x="55140" y="411536"/>
                </a:lnTo>
                <a:lnTo>
                  <a:pt x="60043" y="414375"/>
                </a:lnTo>
                <a:lnTo>
                  <a:pt x="68033" y="417529"/>
                </a:lnTo>
                <a:lnTo>
                  <a:pt x="72449" y="418370"/>
                </a:lnTo>
                <a:lnTo>
                  <a:pt x="77298" y="418931"/>
                </a:lnTo>
                <a:lnTo>
                  <a:pt x="82436" y="419305"/>
                </a:lnTo>
                <a:lnTo>
                  <a:pt x="87766" y="419554"/>
                </a:lnTo>
                <a:lnTo>
                  <a:pt x="98768" y="419831"/>
                </a:lnTo>
                <a:lnTo>
                  <a:pt x="104369" y="418952"/>
                </a:lnTo>
                <a:lnTo>
                  <a:pt x="110008" y="417414"/>
                </a:lnTo>
                <a:lnTo>
                  <a:pt x="115673" y="415436"/>
                </a:lnTo>
                <a:lnTo>
                  <a:pt x="123260" y="412212"/>
                </a:lnTo>
                <a:lnTo>
                  <a:pt x="141848" y="403550"/>
                </a:lnTo>
                <a:lnTo>
                  <a:pt x="164632" y="392514"/>
                </a:lnTo>
                <a:lnTo>
                  <a:pt x="171139" y="388359"/>
                </a:lnTo>
                <a:lnTo>
                  <a:pt x="177381" y="383683"/>
                </a:lnTo>
                <a:lnTo>
                  <a:pt x="183448" y="378661"/>
                </a:lnTo>
                <a:lnTo>
                  <a:pt x="188446" y="373408"/>
                </a:lnTo>
                <a:lnTo>
                  <a:pt x="200981" y="356913"/>
                </a:lnTo>
                <a:lnTo>
                  <a:pt x="205849" y="351290"/>
                </a:lnTo>
                <a:lnTo>
                  <a:pt x="210999" y="345636"/>
                </a:lnTo>
                <a:lnTo>
                  <a:pt x="216338" y="339008"/>
                </a:lnTo>
                <a:lnTo>
                  <a:pt x="221802" y="331733"/>
                </a:lnTo>
                <a:lnTo>
                  <a:pt x="227349" y="324025"/>
                </a:lnTo>
                <a:lnTo>
                  <a:pt x="232000" y="316982"/>
                </a:lnTo>
                <a:lnTo>
                  <a:pt x="239707" y="304076"/>
                </a:lnTo>
                <a:lnTo>
                  <a:pt x="258503" y="272447"/>
                </a:lnTo>
                <a:lnTo>
                  <a:pt x="263247" y="262594"/>
                </a:lnTo>
                <a:lnTo>
                  <a:pt x="266409" y="254120"/>
                </a:lnTo>
                <a:lnTo>
                  <a:pt x="268518" y="246566"/>
                </a:lnTo>
                <a:lnTo>
                  <a:pt x="270876" y="236767"/>
                </a:lnTo>
                <a:lnTo>
                  <a:pt x="276036" y="213180"/>
                </a:lnTo>
                <a:lnTo>
                  <a:pt x="277793" y="202127"/>
                </a:lnTo>
                <a:lnTo>
                  <a:pt x="278964" y="191901"/>
                </a:lnTo>
                <a:lnTo>
                  <a:pt x="279745" y="182227"/>
                </a:lnTo>
                <a:lnTo>
                  <a:pt x="280265" y="173872"/>
                </a:lnTo>
                <a:lnTo>
                  <a:pt x="280844" y="159509"/>
                </a:lnTo>
                <a:lnTo>
                  <a:pt x="280045" y="151106"/>
                </a:lnTo>
                <a:lnTo>
                  <a:pt x="278561" y="141695"/>
                </a:lnTo>
                <a:lnTo>
                  <a:pt x="276618" y="131611"/>
                </a:lnTo>
                <a:lnTo>
                  <a:pt x="273419" y="121078"/>
                </a:lnTo>
                <a:lnTo>
                  <a:pt x="269381" y="110246"/>
                </a:lnTo>
                <a:lnTo>
                  <a:pt x="264783" y="99215"/>
                </a:lnTo>
                <a:lnTo>
                  <a:pt x="260767" y="90908"/>
                </a:lnTo>
                <a:lnTo>
                  <a:pt x="253763" y="79138"/>
                </a:lnTo>
                <a:lnTo>
                  <a:pt x="249609" y="74666"/>
                </a:lnTo>
                <a:lnTo>
                  <a:pt x="244935" y="70732"/>
                </a:lnTo>
                <a:lnTo>
                  <a:pt x="239914" y="67157"/>
                </a:lnTo>
                <a:lnTo>
                  <a:pt x="234661" y="63821"/>
                </a:lnTo>
                <a:lnTo>
                  <a:pt x="229255" y="60645"/>
                </a:lnTo>
                <a:lnTo>
                  <a:pt x="223746" y="57575"/>
                </a:lnTo>
                <a:lnTo>
                  <a:pt x="212544" y="51624"/>
                </a:lnTo>
                <a:lnTo>
                  <a:pt x="189831" y="40042"/>
                </a:lnTo>
                <a:lnTo>
                  <a:pt x="181270" y="37172"/>
                </a:lnTo>
                <a:lnTo>
                  <a:pt x="170801" y="34306"/>
                </a:lnTo>
                <a:lnTo>
                  <a:pt x="159058" y="31443"/>
                </a:lnTo>
                <a:lnTo>
                  <a:pt x="149325" y="29534"/>
                </a:lnTo>
                <a:lnTo>
                  <a:pt x="140932" y="28262"/>
                </a:lnTo>
                <a:lnTo>
                  <a:pt x="133431" y="27414"/>
                </a:lnTo>
                <a:lnTo>
                  <a:pt x="124620" y="26848"/>
                </a:lnTo>
                <a:lnTo>
                  <a:pt x="114937" y="26471"/>
                </a:lnTo>
                <a:lnTo>
                  <a:pt x="58422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9"/>
          <p:cNvSpPr/>
          <p:nvPr/>
        </p:nvSpPr>
        <p:spPr>
          <a:xfrm>
            <a:off x="5283517" y="4380547"/>
            <a:ext cx="317184" cy="334329"/>
          </a:xfrm>
          <a:custGeom>
            <a:avLst/>
            <a:gdLst/>
            <a:ahLst/>
            <a:cxnLst/>
            <a:rect l="0" t="0" r="0" b="0"/>
            <a:pathLst>
              <a:path w="317184" h="334329">
                <a:moveTo>
                  <a:pt x="0" y="0"/>
                </a:moveTo>
                <a:lnTo>
                  <a:pt x="9102" y="13653"/>
                </a:lnTo>
                <a:lnTo>
                  <a:pt x="14641" y="20532"/>
                </a:lnTo>
                <a:lnTo>
                  <a:pt x="21190" y="27975"/>
                </a:lnTo>
                <a:lnTo>
                  <a:pt x="28414" y="35795"/>
                </a:lnTo>
                <a:lnTo>
                  <a:pt x="35135" y="41961"/>
                </a:lnTo>
                <a:lnTo>
                  <a:pt x="41521" y="47024"/>
                </a:lnTo>
                <a:lnTo>
                  <a:pt x="47683" y="51352"/>
                </a:lnTo>
                <a:lnTo>
                  <a:pt x="53696" y="56142"/>
                </a:lnTo>
                <a:lnTo>
                  <a:pt x="59610" y="61241"/>
                </a:lnTo>
                <a:lnTo>
                  <a:pt x="65458" y="66545"/>
                </a:lnTo>
                <a:lnTo>
                  <a:pt x="72213" y="71986"/>
                </a:lnTo>
                <a:lnTo>
                  <a:pt x="79575" y="77518"/>
                </a:lnTo>
                <a:lnTo>
                  <a:pt x="87340" y="83111"/>
                </a:lnTo>
                <a:lnTo>
                  <a:pt x="94422" y="88745"/>
                </a:lnTo>
                <a:lnTo>
                  <a:pt x="101048" y="94406"/>
                </a:lnTo>
                <a:lnTo>
                  <a:pt x="107370" y="100085"/>
                </a:lnTo>
                <a:lnTo>
                  <a:pt x="119475" y="111474"/>
                </a:lnTo>
                <a:lnTo>
                  <a:pt x="125370" y="117179"/>
                </a:lnTo>
                <a:lnTo>
                  <a:pt x="134063" y="124792"/>
                </a:lnTo>
                <a:lnTo>
                  <a:pt x="166193" y="151805"/>
                </a:lnTo>
                <a:lnTo>
                  <a:pt x="174613" y="159306"/>
                </a:lnTo>
                <a:lnTo>
                  <a:pt x="182131" y="166211"/>
                </a:lnTo>
                <a:lnTo>
                  <a:pt x="224568" y="203236"/>
                </a:lnTo>
                <a:lnTo>
                  <a:pt x="239247" y="218357"/>
                </a:lnTo>
                <a:lnTo>
                  <a:pt x="252843" y="234154"/>
                </a:lnTo>
                <a:lnTo>
                  <a:pt x="265717" y="250401"/>
                </a:lnTo>
                <a:lnTo>
                  <a:pt x="277157" y="265994"/>
                </a:lnTo>
                <a:lnTo>
                  <a:pt x="287642" y="281152"/>
                </a:lnTo>
                <a:lnTo>
                  <a:pt x="308430" y="312540"/>
                </a:lnTo>
                <a:lnTo>
                  <a:pt x="317183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0"/>
          <p:cNvSpPr/>
          <p:nvPr/>
        </p:nvSpPr>
        <p:spPr>
          <a:xfrm>
            <a:off x="5274945" y="4397692"/>
            <a:ext cx="265748" cy="351474"/>
          </a:xfrm>
          <a:custGeom>
            <a:avLst/>
            <a:gdLst/>
            <a:ahLst/>
            <a:cxnLst/>
            <a:rect l="0" t="0" r="0" b="0"/>
            <a:pathLst>
              <a:path w="265748" h="351474">
                <a:moveTo>
                  <a:pt x="265747" y="0"/>
                </a:moveTo>
                <a:lnTo>
                  <a:pt x="252095" y="9102"/>
                </a:lnTo>
                <a:lnTo>
                  <a:pt x="247120" y="12735"/>
                </a:lnTo>
                <a:lnTo>
                  <a:pt x="239054" y="19313"/>
                </a:lnTo>
                <a:lnTo>
                  <a:pt x="232293" y="27951"/>
                </a:lnTo>
                <a:lnTo>
                  <a:pt x="225161" y="39093"/>
                </a:lnTo>
                <a:lnTo>
                  <a:pt x="190470" y="91438"/>
                </a:lnTo>
                <a:lnTo>
                  <a:pt x="172283" y="117474"/>
                </a:lnTo>
                <a:lnTo>
                  <a:pt x="148960" y="150318"/>
                </a:lnTo>
                <a:lnTo>
                  <a:pt x="110019" y="206190"/>
                </a:lnTo>
                <a:lnTo>
                  <a:pt x="79377" y="251978"/>
                </a:lnTo>
                <a:lnTo>
                  <a:pt x="67206" y="270855"/>
                </a:lnTo>
                <a:lnTo>
                  <a:pt x="58139" y="284393"/>
                </a:lnTo>
                <a:lnTo>
                  <a:pt x="51141" y="294370"/>
                </a:lnTo>
                <a:lnTo>
                  <a:pt x="45524" y="301974"/>
                </a:lnTo>
                <a:lnTo>
                  <a:pt x="39874" y="308949"/>
                </a:lnTo>
                <a:lnTo>
                  <a:pt x="34203" y="315504"/>
                </a:lnTo>
                <a:lnTo>
                  <a:pt x="20514" y="330609"/>
                </a:lnTo>
                <a:lnTo>
                  <a:pt x="13592" y="337777"/>
                </a:lnTo>
                <a:lnTo>
                  <a:pt x="10966" y="339485"/>
                </a:lnTo>
                <a:lnTo>
                  <a:pt x="5509" y="341382"/>
                </a:lnTo>
                <a:lnTo>
                  <a:pt x="3673" y="342841"/>
                </a:lnTo>
                <a:lnTo>
                  <a:pt x="2448" y="34476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1"/>
          <p:cNvSpPr/>
          <p:nvPr/>
        </p:nvSpPr>
        <p:spPr>
          <a:xfrm>
            <a:off x="5763577" y="4449127"/>
            <a:ext cx="300039" cy="25365"/>
          </a:xfrm>
          <a:custGeom>
            <a:avLst/>
            <a:gdLst/>
            <a:ahLst/>
            <a:cxnLst/>
            <a:rect l="0" t="0" r="0" b="0"/>
            <a:pathLst>
              <a:path w="300039" h="25365">
                <a:moveTo>
                  <a:pt x="0" y="17145"/>
                </a:moveTo>
                <a:lnTo>
                  <a:pt x="18203" y="21696"/>
                </a:lnTo>
                <a:lnTo>
                  <a:pt x="29281" y="23037"/>
                </a:lnTo>
                <a:lnTo>
                  <a:pt x="42381" y="23930"/>
                </a:lnTo>
                <a:lnTo>
                  <a:pt x="69318" y="24923"/>
                </a:lnTo>
                <a:lnTo>
                  <a:pt x="90816" y="25364"/>
                </a:lnTo>
                <a:lnTo>
                  <a:pt x="100549" y="24530"/>
                </a:lnTo>
                <a:lnTo>
                  <a:pt x="109895" y="23021"/>
                </a:lnTo>
                <a:lnTo>
                  <a:pt x="118984" y="21062"/>
                </a:lnTo>
                <a:lnTo>
                  <a:pt x="135520" y="18804"/>
                </a:lnTo>
                <a:lnTo>
                  <a:pt x="181833" y="13755"/>
                </a:lnTo>
                <a:lnTo>
                  <a:pt x="200280" y="11075"/>
                </a:lnTo>
                <a:lnTo>
                  <a:pt x="214482" y="8336"/>
                </a:lnTo>
                <a:lnTo>
                  <a:pt x="225856" y="5557"/>
                </a:lnTo>
                <a:lnTo>
                  <a:pt x="235343" y="3705"/>
                </a:lnTo>
                <a:lnTo>
                  <a:pt x="243573" y="2470"/>
                </a:lnTo>
                <a:lnTo>
                  <a:pt x="250964" y="1647"/>
                </a:lnTo>
                <a:lnTo>
                  <a:pt x="259702" y="109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2"/>
          <p:cNvSpPr/>
          <p:nvPr/>
        </p:nvSpPr>
        <p:spPr>
          <a:xfrm>
            <a:off x="5733309" y="4553646"/>
            <a:ext cx="364596" cy="24070"/>
          </a:xfrm>
          <a:custGeom>
            <a:avLst/>
            <a:gdLst/>
            <a:ahLst/>
            <a:cxnLst/>
            <a:rect l="0" t="0" r="0" b="0"/>
            <a:pathLst>
              <a:path w="364596" h="24070">
                <a:moveTo>
                  <a:pt x="4550" y="24069"/>
                </a:moveTo>
                <a:lnTo>
                  <a:pt x="0" y="24069"/>
                </a:lnTo>
                <a:lnTo>
                  <a:pt x="10822" y="24069"/>
                </a:lnTo>
                <a:lnTo>
                  <a:pt x="23019" y="23116"/>
                </a:lnTo>
                <a:lnTo>
                  <a:pt x="59431" y="19518"/>
                </a:lnTo>
                <a:lnTo>
                  <a:pt x="76380" y="17225"/>
                </a:lnTo>
                <a:lnTo>
                  <a:pt x="91489" y="14744"/>
                </a:lnTo>
                <a:lnTo>
                  <a:pt x="105372" y="12137"/>
                </a:lnTo>
                <a:lnTo>
                  <a:pt x="138578" y="6701"/>
                </a:lnTo>
                <a:lnTo>
                  <a:pt x="156767" y="3918"/>
                </a:lnTo>
                <a:lnTo>
                  <a:pt x="172703" y="2062"/>
                </a:lnTo>
                <a:lnTo>
                  <a:pt x="187137" y="825"/>
                </a:lnTo>
                <a:lnTo>
                  <a:pt x="200570" y="0"/>
                </a:lnTo>
                <a:lnTo>
                  <a:pt x="212383" y="403"/>
                </a:lnTo>
                <a:lnTo>
                  <a:pt x="223115" y="1624"/>
                </a:lnTo>
                <a:lnTo>
                  <a:pt x="233128" y="3390"/>
                </a:lnTo>
                <a:lnTo>
                  <a:pt x="248375" y="4568"/>
                </a:lnTo>
                <a:lnTo>
                  <a:pt x="267113" y="5354"/>
                </a:lnTo>
                <a:lnTo>
                  <a:pt x="364595" y="69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3"/>
          <p:cNvSpPr/>
          <p:nvPr/>
        </p:nvSpPr>
        <p:spPr>
          <a:xfrm>
            <a:off x="6183629" y="4338356"/>
            <a:ext cx="411481" cy="324863"/>
          </a:xfrm>
          <a:custGeom>
            <a:avLst/>
            <a:gdLst/>
            <a:ahLst/>
            <a:cxnLst/>
            <a:rect l="0" t="0" r="0" b="0"/>
            <a:pathLst>
              <a:path w="411481" h="324863">
                <a:moveTo>
                  <a:pt x="0" y="93626"/>
                </a:moveTo>
                <a:lnTo>
                  <a:pt x="9103" y="84525"/>
                </a:lnTo>
                <a:lnTo>
                  <a:pt x="16111" y="74976"/>
                </a:lnTo>
                <a:lnTo>
                  <a:pt x="19313" y="69763"/>
                </a:lnTo>
                <a:lnTo>
                  <a:pt x="27952" y="61430"/>
                </a:lnTo>
                <a:lnTo>
                  <a:pt x="32922" y="57875"/>
                </a:lnTo>
                <a:lnTo>
                  <a:pt x="41951" y="52647"/>
                </a:lnTo>
                <a:lnTo>
                  <a:pt x="79105" y="32589"/>
                </a:lnTo>
                <a:lnTo>
                  <a:pt x="89884" y="26265"/>
                </a:lnTo>
                <a:lnTo>
                  <a:pt x="99928" y="20144"/>
                </a:lnTo>
                <a:lnTo>
                  <a:pt x="110434" y="15110"/>
                </a:lnTo>
                <a:lnTo>
                  <a:pt x="121248" y="10802"/>
                </a:lnTo>
                <a:lnTo>
                  <a:pt x="132267" y="6978"/>
                </a:lnTo>
                <a:lnTo>
                  <a:pt x="142471" y="4428"/>
                </a:lnTo>
                <a:lnTo>
                  <a:pt x="152131" y="2728"/>
                </a:lnTo>
                <a:lnTo>
                  <a:pt x="161428" y="1595"/>
                </a:lnTo>
                <a:lnTo>
                  <a:pt x="170484" y="839"/>
                </a:lnTo>
                <a:lnTo>
                  <a:pt x="179379" y="336"/>
                </a:lnTo>
                <a:lnTo>
                  <a:pt x="188166" y="0"/>
                </a:lnTo>
                <a:lnTo>
                  <a:pt x="195929" y="729"/>
                </a:lnTo>
                <a:lnTo>
                  <a:pt x="203010" y="2167"/>
                </a:lnTo>
                <a:lnTo>
                  <a:pt x="215004" y="6305"/>
                </a:lnTo>
                <a:lnTo>
                  <a:pt x="227112" y="13990"/>
                </a:lnTo>
                <a:lnTo>
                  <a:pt x="236732" y="22299"/>
                </a:lnTo>
                <a:lnTo>
                  <a:pt x="242692" y="27953"/>
                </a:lnTo>
                <a:lnTo>
                  <a:pt x="244663" y="31747"/>
                </a:lnTo>
                <a:lnTo>
                  <a:pt x="246852" y="41042"/>
                </a:lnTo>
                <a:lnTo>
                  <a:pt x="247436" y="46188"/>
                </a:lnTo>
                <a:lnTo>
                  <a:pt x="247825" y="51523"/>
                </a:lnTo>
                <a:lnTo>
                  <a:pt x="248085" y="56985"/>
                </a:lnTo>
                <a:lnTo>
                  <a:pt x="248373" y="70673"/>
                </a:lnTo>
                <a:lnTo>
                  <a:pt x="248449" y="78324"/>
                </a:lnTo>
                <a:lnTo>
                  <a:pt x="247548" y="85330"/>
                </a:lnTo>
                <a:lnTo>
                  <a:pt x="245995" y="91905"/>
                </a:lnTo>
                <a:lnTo>
                  <a:pt x="244007" y="98194"/>
                </a:lnTo>
                <a:lnTo>
                  <a:pt x="240776" y="106197"/>
                </a:lnTo>
                <a:lnTo>
                  <a:pt x="236718" y="115341"/>
                </a:lnTo>
                <a:lnTo>
                  <a:pt x="232107" y="125248"/>
                </a:lnTo>
                <a:lnTo>
                  <a:pt x="227128" y="134710"/>
                </a:lnTo>
                <a:lnTo>
                  <a:pt x="221904" y="143875"/>
                </a:lnTo>
                <a:lnTo>
                  <a:pt x="216516" y="152843"/>
                </a:lnTo>
                <a:lnTo>
                  <a:pt x="200370" y="178047"/>
                </a:lnTo>
                <a:lnTo>
                  <a:pt x="190730" y="192770"/>
                </a:lnTo>
                <a:lnTo>
                  <a:pt x="181446" y="205442"/>
                </a:lnTo>
                <a:lnTo>
                  <a:pt x="172399" y="216748"/>
                </a:lnTo>
                <a:lnTo>
                  <a:pt x="163511" y="227142"/>
                </a:lnTo>
                <a:lnTo>
                  <a:pt x="155680" y="235976"/>
                </a:lnTo>
                <a:lnTo>
                  <a:pt x="141899" y="250873"/>
                </a:lnTo>
                <a:lnTo>
                  <a:pt x="114329" y="279071"/>
                </a:lnTo>
                <a:lnTo>
                  <a:pt x="101937" y="289646"/>
                </a:lnTo>
                <a:lnTo>
                  <a:pt x="87961" y="300506"/>
                </a:lnTo>
                <a:lnTo>
                  <a:pt x="72928" y="311556"/>
                </a:lnTo>
                <a:lnTo>
                  <a:pt x="63859" y="317971"/>
                </a:lnTo>
                <a:lnTo>
                  <a:pt x="56322" y="322557"/>
                </a:lnTo>
                <a:lnTo>
                  <a:pt x="55646" y="323399"/>
                </a:lnTo>
                <a:lnTo>
                  <a:pt x="56148" y="323961"/>
                </a:lnTo>
                <a:lnTo>
                  <a:pt x="59244" y="324584"/>
                </a:lnTo>
                <a:lnTo>
                  <a:pt x="63796" y="324862"/>
                </a:lnTo>
                <a:lnTo>
                  <a:pt x="71534" y="322445"/>
                </a:lnTo>
                <a:lnTo>
                  <a:pt x="76265" y="320467"/>
                </a:lnTo>
                <a:lnTo>
                  <a:pt x="94659" y="315339"/>
                </a:lnTo>
                <a:lnTo>
                  <a:pt x="155736" y="299480"/>
                </a:lnTo>
                <a:lnTo>
                  <a:pt x="180977" y="293727"/>
                </a:lnTo>
                <a:lnTo>
                  <a:pt x="200661" y="289892"/>
                </a:lnTo>
                <a:lnTo>
                  <a:pt x="216642" y="287335"/>
                </a:lnTo>
                <a:lnTo>
                  <a:pt x="230153" y="284678"/>
                </a:lnTo>
                <a:lnTo>
                  <a:pt x="242018" y="281954"/>
                </a:lnTo>
                <a:lnTo>
                  <a:pt x="252786" y="279186"/>
                </a:lnTo>
                <a:lnTo>
                  <a:pt x="264727" y="277340"/>
                </a:lnTo>
                <a:lnTo>
                  <a:pt x="277449" y="276109"/>
                </a:lnTo>
                <a:lnTo>
                  <a:pt x="290694" y="275289"/>
                </a:lnTo>
                <a:lnTo>
                  <a:pt x="318110" y="274378"/>
                </a:lnTo>
                <a:lnTo>
                  <a:pt x="374516" y="273793"/>
                </a:lnTo>
                <a:lnTo>
                  <a:pt x="384932" y="272792"/>
                </a:lnTo>
                <a:lnTo>
                  <a:pt x="392830" y="271173"/>
                </a:lnTo>
                <a:lnTo>
                  <a:pt x="411480" y="2650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4"/>
          <p:cNvSpPr/>
          <p:nvPr/>
        </p:nvSpPr>
        <p:spPr>
          <a:xfrm>
            <a:off x="6586708" y="4294822"/>
            <a:ext cx="307927" cy="308564"/>
          </a:xfrm>
          <a:custGeom>
            <a:avLst/>
            <a:gdLst/>
            <a:ahLst/>
            <a:cxnLst/>
            <a:rect l="0" t="0" r="0" b="0"/>
            <a:pathLst>
              <a:path w="307927" h="308564">
                <a:moveTo>
                  <a:pt x="119844" y="0"/>
                </a:moveTo>
                <a:lnTo>
                  <a:pt x="101641" y="4551"/>
                </a:lnTo>
                <a:lnTo>
                  <a:pt x="95326" y="7796"/>
                </a:lnTo>
                <a:lnTo>
                  <a:pt x="85770" y="16483"/>
                </a:lnTo>
                <a:lnTo>
                  <a:pt x="70484" y="32083"/>
                </a:lnTo>
                <a:lnTo>
                  <a:pt x="65030" y="40439"/>
                </a:lnTo>
                <a:lnTo>
                  <a:pt x="59489" y="50772"/>
                </a:lnTo>
                <a:lnTo>
                  <a:pt x="53889" y="62423"/>
                </a:lnTo>
                <a:lnTo>
                  <a:pt x="47300" y="74953"/>
                </a:lnTo>
                <a:lnTo>
                  <a:pt x="16981" y="129685"/>
                </a:lnTo>
                <a:lnTo>
                  <a:pt x="13168" y="137892"/>
                </a:lnTo>
                <a:lnTo>
                  <a:pt x="9675" y="146221"/>
                </a:lnTo>
                <a:lnTo>
                  <a:pt x="6393" y="154631"/>
                </a:lnTo>
                <a:lnTo>
                  <a:pt x="4205" y="163094"/>
                </a:lnTo>
                <a:lnTo>
                  <a:pt x="2747" y="171594"/>
                </a:lnTo>
                <a:lnTo>
                  <a:pt x="1774" y="180119"/>
                </a:lnTo>
                <a:lnTo>
                  <a:pt x="1126" y="187707"/>
                </a:lnTo>
                <a:lnTo>
                  <a:pt x="693" y="194671"/>
                </a:lnTo>
                <a:lnTo>
                  <a:pt x="213" y="207488"/>
                </a:lnTo>
                <a:lnTo>
                  <a:pt x="0" y="219535"/>
                </a:lnTo>
                <a:lnTo>
                  <a:pt x="896" y="225414"/>
                </a:lnTo>
                <a:lnTo>
                  <a:pt x="2445" y="231238"/>
                </a:lnTo>
                <a:lnTo>
                  <a:pt x="4431" y="237027"/>
                </a:lnTo>
                <a:lnTo>
                  <a:pt x="6707" y="242790"/>
                </a:lnTo>
                <a:lnTo>
                  <a:pt x="9177" y="248538"/>
                </a:lnTo>
                <a:lnTo>
                  <a:pt x="11776" y="254274"/>
                </a:lnTo>
                <a:lnTo>
                  <a:pt x="17204" y="263188"/>
                </a:lnTo>
                <a:lnTo>
                  <a:pt x="23744" y="271278"/>
                </a:lnTo>
                <a:lnTo>
                  <a:pt x="28154" y="276102"/>
                </a:lnTo>
                <a:lnTo>
                  <a:pt x="40925" y="289453"/>
                </a:lnTo>
                <a:lnTo>
                  <a:pt x="48573" y="296286"/>
                </a:lnTo>
                <a:lnTo>
                  <a:pt x="53281" y="299442"/>
                </a:lnTo>
                <a:lnTo>
                  <a:pt x="58323" y="302498"/>
                </a:lnTo>
                <a:lnTo>
                  <a:pt x="64543" y="304535"/>
                </a:lnTo>
                <a:lnTo>
                  <a:pt x="71547" y="305894"/>
                </a:lnTo>
                <a:lnTo>
                  <a:pt x="79073" y="306799"/>
                </a:lnTo>
                <a:lnTo>
                  <a:pt x="86948" y="307403"/>
                </a:lnTo>
                <a:lnTo>
                  <a:pt x="95057" y="307805"/>
                </a:lnTo>
                <a:lnTo>
                  <a:pt x="110732" y="308252"/>
                </a:lnTo>
                <a:lnTo>
                  <a:pt x="138858" y="308540"/>
                </a:lnTo>
                <a:lnTo>
                  <a:pt x="146808" y="308563"/>
                </a:lnTo>
                <a:lnTo>
                  <a:pt x="154965" y="307626"/>
                </a:lnTo>
                <a:lnTo>
                  <a:pt x="163261" y="306049"/>
                </a:lnTo>
                <a:lnTo>
                  <a:pt x="171649" y="304046"/>
                </a:lnTo>
                <a:lnTo>
                  <a:pt x="180098" y="300805"/>
                </a:lnTo>
                <a:lnTo>
                  <a:pt x="188588" y="296739"/>
                </a:lnTo>
                <a:lnTo>
                  <a:pt x="204689" y="288094"/>
                </a:lnTo>
                <a:lnTo>
                  <a:pt x="218196" y="281077"/>
                </a:lnTo>
                <a:lnTo>
                  <a:pt x="225417" y="277872"/>
                </a:lnTo>
                <a:lnTo>
                  <a:pt x="233088" y="274783"/>
                </a:lnTo>
                <a:lnTo>
                  <a:pt x="241060" y="271772"/>
                </a:lnTo>
                <a:lnTo>
                  <a:pt x="247328" y="268811"/>
                </a:lnTo>
                <a:lnTo>
                  <a:pt x="256831" y="262982"/>
                </a:lnTo>
                <a:lnTo>
                  <a:pt x="261651" y="259141"/>
                </a:lnTo>
                <a:lnTo>
                  <a:pt x="266769" y="254676"/>
                </a:lnTo>
                <a:lnTo>
                  <a:pt x="272087" y="249794"/>
                </a:lnTo>
                <a:lnTo>
                  <a:pt x="276584" y="244635"/>
                </a:lnTo>
                <a:lnTo>
                  <a:pt x="280535" y="239290"/>
                </a:lnTo>
                <a:lnTo>
                  <a:pt x="284122" y="233822"/>
                </a:lnTo>
                <a:lnTo>
                  <a:pt x="287465" y="226366"/>
                </a:lnTo>
                <a:lnTo>
                  <a:pt x="290646" y="217586"/>
                </a:lnTo>
                <a:lnTo>
                  <a:pt x="293720" y="207922"/>
                </a:lnTo>
                <a:lnTo>
                  <a:pt x="296721" y="199575"/>
                </a:lnTo>
                <a:lnTo>
                  <a:pt x="299674" y="192105"/>
                </a:lnTo>
                <a:lnTo>
                  <a:pt x="302596" y="185220"/>
                </a:lnTo>
                <a:lnTo>
                  <a:pt x="304544" y="175868"/>
                </a:lnTo>
                <a:lnTo>
                  <a:pt x="305842" y="164870"/>
                </a:lnTo>
                <a:lnTo>
                  <a:pt x="307285" y="142808"/>
                </a:lnTo>
                <a:lnTo>
                  <a:pt x="307926" y="126653"/>
                </a:lnTo>
                <a:lnTo>
                  <a:pt x="307144" y="118725"/>
                </a:lnTo>
                <a:lnTo>
                  <a:pt x="305671" y="110583"/>
                </a:lnTo>
                <a:lnTo>
                  <a:pt x="303736" y="102297"/>
                </a:lnTo>
                <a:lnTo>
                  <a:pt x="301494" y="95820"/>
                </a:lnTo>
                <a:lnTo>
                  <a:pt x="299046" y="90550"/>
                </a:lnTo>
                <a:lnTo>
                  <a:pt x="292835" y="81202"/>
                </a:lnTo>
                <a:lnTo>
                  <a:pt x="288511" y="76042"/>
                </a:lnTo>
                <a:lnTo>
                  <a:pt x="283723" y="70697"/>
                </a:lnTo>
                <a:lnTo>
                  <a:pt x="279579" y="65229"/>
                </a:lnTo>
                <a:lnTo>
                  <a:pt x="275865" y="59679"/>
                </a:lnTo>
                <a:lnTo>
                  <a:pt x="272435" y="54073"/>
                </a:lnTo>
                <a:lnTo>
                  <a:pt x="263545" y="45305"/>
                </a:lnTo>
                <a:lnTo>
                  <a:pt x="258507" y="41633"/>
                </a:lnTo>
                <a:lnTo>
                  <a:pt x="252291" y="38233"/>
                </a:lnTo>
                <a:lnTo>
                  <a:pt x="245289" y="35014"/>
                </a:lnTo>
                <a:lnTo>
                  <a:pt x="237765" y="31915"/>
                </a:lnTo>
                <a:lnTo>
                  <a:pt x="231795" y="29849"/>
                </a:lnTo>
                <a:lnTo>
                  <a:pt x="222622" y="27554"/>
                </a:lnTo>
                <a:lnTo>
                  <a:pt x="216938" y="26942"/>
                </a:lnTo>
                <a:lnTo>
                  <a:pt x="210291" y="26534"/>
                </a:lnTo>
                <a:lnTo>
                  <a:pt x="195285" y="26080"/>
                </a:lnTo>
                <a:lnTo>
                  <a:pt x="143674" y="25739"/>
                </a:lnTo>
                <a:lnTo>
                  <a:pt x="135731" y="25732"/>
                </a:lnTo>
                <a:lnTo>
                  <a:pt x="129483" y="26680"/>
                </a:lnTo>
                <a:lnTo>
                  <a:pt x="120001" y="30273"/>
                </a:lnTo>
                <a:lnTo>
                  <a:pt x="115186" y="31612"/>
                </a:lnTo>
                <a:lnTo>
                  <a:pt x="110071" y="32504"/>
                </a:lnTo>
                <a:lnTo>
                  <a:pt x="94126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5"/>
          <p:cNvSpPr/>
          <p:nvPr/>
        </p:nvSpPr>
        <p:spPr>
          <a:xfrm>
            <a:off x="6980872" y="2980580"/>
            <a:ext cx="334329" cy="88376"/>
          </a:xfrm>
          <a:custGeom>
            <a:avLst/>
            <a:gdLst/>
            <a:ahLst/>
            <a:cxnLst/>
            <a:rect l="0" t="0" r="0" b="0"/>
            <a:pathLst>
              <a:path w="334329" h="88376">
                <a:moveTo>
                  <a:pt x="0" y="88375"/>
                </a:moveTo>
                <a:lnTo>
                  <a:pt x="9102" y="83824"/>
                </a:lnTo>
                <a:lnTo>
                  <a:pt x="16110" y="81589"/>
                </a:lnTo>
                <a:lnTo>
                  <a:pt x="24305" y="79644"/>
                </a:lnTo>
                <a:lnTo>
                  <a:pt x="37472" y="75604"/>
                </a:lnTo>
                <a:lnTo>
                  <a:pt x="44032" y="73194"/>
                </a:lnTo>
                <a:lnTo>
                  <a:pt x="50309" y="70634"/>
                </a:lnTo>
                <a:lnTo>
                  <a:pt x="56400" y="67975"/>
                </a:lnTo>
                <a:lnTo>
                  <a:pt x="63318" y="65250"/>
                </a:lnTo>
                <a:lnTo>
                  <a:pt x="78623" y="59682"/>
                </a:lnTo>
                <a:lnTo>
                  <a:pt x="103306" y="51192"/>
                </a:lnTo>
                <a:lnTo>
                  <a:pt x="140529" y="40417"/>
                </a:lnTo>
                <a:lnTo>
                  <a:pt x="187235" y="27055"/>
                </a:lnTo>
                <a:lnTo>
                  <a:pt x="227043" y="14766"/>
                </a:lnTo>
                <a:lnTo>
                  <a:pt x="247565" y="9775"/>
                </a:lnTo>
                <a:lnTo>
                  <a:pt x="268866" y="5495"/>
                </a:lnTo>
                <a:lnTo>
                  <a:pt x="290687" y="1689"/>
                </a:lnTo>
                <a:lnTo>
                  <a:pt x="305233" y="104"/>
                </a:lnTo>
                <a:lnTo>
                  <a:pt x="314932" y="0"/>
                </a:lnTo>
                <a:lnTo>
                  <a:pt x="334328" y="2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6"/>
          <p:cNvSpPr/>
          <p:nvPr/>
        </p:nvSpPr>
        <p:spPr>
          <a:xfrm>
            <a:off x="7066597" y="2983230"/>
            <a:ext cx="437198" cy="136454"/>
          </a:xfrm>
          <a:custGeom>
            <a:avLst/>
            <a:gdLst/>
            <a:ahLst/>
            <a:cxnLst/>
            <a:rect l="0" t="0" r="0" b="0"/>
            <a:pathLst>
              <a:path w="437198" h="136454">
                <a:moveTo>
                  <a:pt x="0" y="120015"/>
                </a:moveTo>
                <a:lnTo>
                  <a:pt x="0" y="129116"/>
                </a:lnTo>
                <a:lnTo>
                  <a:pt x="953" y="131797"/>
                </a:lnTo>
                <a:lnTo>
                  <a:pt x="2540" y="133585"/>
                </a:lnTo>
                <a:lnTo>
                  <a:pt x="4551" y="134776"/>
                </a:lnTo>
                <a:lnTo>
                  <a:pt x="11865" y="136100"/>
                </a:lnTo>
                <a:lnTo>
                  <a:pt x="16483" y="136453"/>
                </a:lnTo>
                <a:lnTo>
                  <a:pt x="26694" y="134306"/>
                </a:lnTo>
                <a:lnTo>
                  <a:pt x="32083" y="132399"/>
                </a:lnTo>
                <a:lnTo>
                  <a:pt x="41391" y="128271"/>
                </a:lnTo>
                <a:lnTo>
                  <a:pt x="66974" y="116064"/>
                </a:lnTo>
                <a:lnTo>
                  <a:pt x="79892" y="110713"/>
                </a:lnTo>
                <a:lnTo>
                  <a:pt x="92314" y="106194"/>
                </a:lnTo>
                <a:lnTo>
                  <a:pt x="104404" y="102228"/>
                </a:lnTo>
                <a:lnTo>
                  <a:pt x="116276" y="97680"/>
                </a:lnTo>
                <a:lnTo>
                  <a:pt x="128000" y="92742"/>
                </a:lnTo>
                <a:lnTo>
                  <a:pt x="139625" y="87545"/>
                </a:lnTo>
                <a:lnTo>
                  <a:pt x="185564" y="69071"/>
                </a:lnTo>
                <a:lnTo>
                  <a:pt x="215150" y="57478"/>
                </a:lnTo>
                <a:lnTo>
                  <a:pt x="239636" y="48796"/>
                </a:lnTo>
                <a:lnTo>
                  <a:pt x="260722" y="42055"/>
                </a:lnTo>
                <a:lnTo>
                  <a:pt x="295899" y="32026"/>
                </a:lnTo>
                <a:lnTo>
                  <a:pt x="324234" y="24393"/>
                </a:lnTo>
                <a:lnTo>
                  <a:pt x="354606" y="15286"/>
                </a:lnTo>
                <a:lnTo>
                  <a:pt x="370707" y="10191"/>
                </a:lnTo>
                <a:lnTo>
                  <a:pt x="382393" y="6794"/>
                </a:lnTo>
                <a:lnTo>
                  <a:pt x="391136" y="4529"/>
                </a:lnTo>
                <a:lnTo>
                  <a:pt x="397917" y="3019"/>
                </a:lnTo>
                <a:lnTo>
                  <a:pt x="405296" y="2013"/>
                </a:lnTo>
                <a:lnTo>
                  <a:pt x="413072" y="1342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7"/>
          <p:cNvSpPr/>
          <p:nvPr/>
        </p:nvSpPr>
        <p:spPr>
          <a:xfrm>
            <a:off x="7589519" y="2606039"/>
            <a:ext cx="282894" cy="216107"/>
          </a:xfrm>
          <a:custGeom>
            <a:avLst/>
            <a:gdLst/>
            <a:ahLst/>
            <a:cxnLst/>
            <a:rect l="0" t="0" r="0" b="0"/>
            <a:pathLst>
              <a:path w="282894" h="216107">
                <a:moveTo>
                  <a:pt x="0" y="0"/>
                </a:moveTo>
                <a:lnTo>
                  <a:pt x="9102" y="13653"/>
                </a:lnTo>
                <a:lnTo>
                  <a:pt x="12736" y="21485"/>
                </a:lnTo>
                <a:lnTo>
                  <a:pt x="16111" y="30516"/>
                </a:lnTo>
                <a:lnTo>
                  <a:pt x="19313" y="40347"/>
                </a:lnTo>
                <a:lnTo>
                  <a:pt x="21448" y="48806"/>
                </a:lnTo>
                <a:lnTo>
                  <a:pt x="22871" y="56350"/>
                </a:lnTo>
                <a:lnTo>
                  <a:pt x="23820" y="63284"/>
                </a:lnTo>
                <a:lnTo>
                  <a:pt x="29707" y="100349"/>
                </a:lnTo>
                <a:lnTo>
                  <a:pt x="30282" y="112619"/>
                </a:lnTo>
                <a:lnTo>
                  <a:pt x="29713" y="123657"/>
                </a:lnTo>
                <a:lnTo>
                  <a:pt x="28381" y="133873"/>
                </a:lnTo>
                <a:lnTo>
                  <a:pt x="26541" y="144494"/>
                </a:lnTo>
                <a:lnTo>
                  <a:pt x="24361" y="155385"/>
                </a:lnTo>
                <a:lnTo>
                  <a:pt x="21956" y="166455"/>
                </a:lnTo>
                <a:lnTo>
                  <a:pt x="18448" y="176693"/>
                </a:lnTo>
                <a:lnTo>
                  <a:pt x="14204" y="186375"/>
                </a:lnTo>
                <a:lnTo>
                  <a:pt x="9469" y="195688"/>
                </a:lnTo>
                <a:lnTo>
                  <a:pt x="6313" y="202849"/>
                </a:lnTo>
                <a:lnTo>
                  <a:pt x="4208" y="208575"/>
                </a:lnTo>
                <a:lnTo>
                  <a:pt x="2806" y="213345"/>
                </a:lnTo>
                <a:lnTo>
                  <a:pt x="2823" y="215573"/>
                </a:lnTo>
                <a:lnTo>
                  <a:pt x="3788" y="216106"/>
                </a:lnTo>
                <a:lnTo>
                  <a:pt x="12235" y="212304"/>
                </a:lnTo>
                <a:lnTo>
                  <a:pt x="16729" y="210116"/>
                </a:lnTo>
                <a:lnTo>
                  <a:pt x="22583" y="206753"/>
                </a:lnTo>
                <a:lnTo>
                  <a:pt x="29343" y="202605"/>
                </a:lnTo>
                <a:lnTo>
                  <a:pt x="36707" y="197935"/>
                </a:lnTo>
                <a:lnTo>
                  <a:pt x="43522" y="193870"/>
                </a:lnTo>
                <a:lnTo>
                  <a:pt x="49969" y="190206"/>
                </a:lnTo>
                <a:lnTo>
                  <a:pt x="56174" y="186812"/>
                </a:lnTo>
                <a:lnTo>
                  <a:pt x="63167" y="183597"/>
                </a:lnTo>
                <a:lnTo>
                  <a:pt x="70687" y="180500"/>
                </a:lnTo>
                <a:lnTo>
                  <a:pt x="78557" y="177484"/>
                </a:lnTo>
                <a:lnTo>
                  <a:pt x="85710" y="175473"/>
                </a:lnTo>
                <a:lnTo>
                  <a:pt x="92382" y="174132"/>
                </a:lnTo>
                <a:lnTo>
                  <a:pt x="98735" y="173238"/>
                </a:lnTo>
                <a:lnTo>
                  <a:pt x="105829" y="171690"/>
                </a:lnTo>
                <a:lnTo>
                  <a:pt x="113416" y="169705"/>
                </a:lnTo>
                <a:lnTo>
                  <a:pt x="121331" y="167429"/>
                </a:lnTo>
                <a:lnTo>
                  <a:pt x="160456" y="156933"/>
                </a:lnTo>
                <a:lnTo>
                  <a:pt x="178947" y="151346"/>
                </a:lnTo>
                <a:lnTo>
                  <a:pt x="187878" y="149475"/>
                </a:lnTo>
                <a:lnTo>
                  <a:pt x="196690" y="148228"/>
                </a:lnTo>
                <a:lnTo>
                  <a:pt x="205422" y="147396"/>
                </a:lnTo>
                <a:lnTo>
                  <a:pt x="215053" y="146842"/>
                </a:lnTo>
                <a:lnTo>
                  <a:pt x="235914" y="146226"/>
                </a:lnTo>
                <a:lnTo>
                  <a:pt x="244906" y="145109"/>
                </a:lnTo>
                <a:lnTo>
                  <a:pt x="252806" y="143412"/>
                </a:lnTo>
                <a:lnTo>
                  <a:pt x="259978" y="141328"/>
                </a:lnTo>
                <a:lnTo>
                  <a:pt x="265711" y="138987"/>
                </a:lnTo>
                <a:lnTo>
                  <a:pt x="270486" y="136473"/>
                </a:lnTo>
                <a:lnTo>
                  <a:pt x="282893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8"/>
          <p:cNvSpPr/>
          <p:nvPr/>
        </p:nvSpPr>
        <p:spPr>
          <a:xfrm>
            <a:off x="7761323" y="2580322"/>
            <a:ext cx="93945" cy="428626"/>
          </a:xfrm>
          <a:custGeom>
            <a:avLst/>
            <a:gdLst/>
            <a:ahLst/>
            <a:cxnLst/>
            <a:rect l="0" t="0" r="0" b="0"/>
            <a:pathLst>
              <a:path w="93945" h="428626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0"/>
                </a:lnTo>
                <a:lnTo>
                  <a:pt x="838" y="4551"/>
                </a:lnTo>
                <a:lnTo>
                  <a:pt x="441" y="10654"/>
                </a:lnTo>
                <a:lnTo>
                  <a:pt x="0" y="30135"/>
                </a:lnTo>
                <a:lnTo>
                  <a:pt x="834" y="39140"/>
                </a:lnTo>
                <a:lnTo>
                  <a:pt x="2344" y="47048"/>
                </a:lnTo>
                <a:lnTo>
                  <a:pt x="4302" y="54226"/>
                </a:lnTo>
                <a:lnTo>
                  <a:pt x="5608" y="61868"/>
                </a:lnTo>
                <a:lnTo>
                  <a:pt x="6478" y="69820"/>
                </a:lnTo>
                <a:lnTo>
                  <a:pt x="7059" y="77979"/>
                </a:lnTo>
                <a:lnTo>
                  <a:pt x="9351" y="88181"/>
                </a:lnTo>
                <a:lnTo>
                  <a:pt x="12783" y="99745"/>
                </a:lnTo>
                <a:lnTo>
                  <a:pt x="16977" y="112217"/>
                </a:lnTo>
                <a:lnTo>
                  <a:pt x="19773" y="123389"/>
                </a:lnTo>
                <a:lnTo>
                  <a:pt x="21636" y="133694"/>
                </a:lnTo>
                <a:lnTo>
                  <a:pt x="22879" y="143422"/>
                </a:lnTo>
                <a:lnTo>
                  <a:pt x="24660" y="153717"/>
                </a:lnTo>
                <a:lnTo>
                  <a:pt x="26800" y="164391"/>
                </a:lnTo>
                <a:lnTo>
                  <a:pt x="41628" y="231651"/>
                </a:lnTo>
                <a:lnTo>
                  <a:pt x="44779" y="248731"/>
                </a:lnTo>
                <a:lnTo>
                  <a:pt x="46880" y="262976"/>
                </a:lnTo>
                <a:lnTo>
                  <a:pt x="48280" y="275330"/>
                </a:lnTo>
                <a:lnTo>
                  <a:pt x="50167" y="286423"/>
                </a:lnTo>
                <a:lnTo>
                  <a:pt x="52376" y="296676"/>
                </a:lnTo>
                <a:lnTo>
                  <a:pt x="54803" y="306369"/>
                </a:lnTo>
                <a:lnTo>
                  <a:pt x="57372" y="319499"/>
                </a:lnTo>
                <a:lnTo>
                  <a:pt x="62768" y="351867"/>
                </a:lnTo>
                <a:lnTo>
                  <a:pt x="64587" y="364118"/>
                </a:lnTo>
                <a:lnTo>
                  <a:pt x="65800" y="373238"/>
                </a:lnTo>
                <a:lnTo>
                  <a:pt x="68101" y="385911"/>
                </a:lnTo>
                <a:lnTo>
                  <a:pt x="70048" y="390624"/>
                </a:lnTo>
                <a:lnTo>
                  <a:pt x="72298" y="394719"/>
                </a:lnTo>
                <a:lnTo>
                  <a:pt x="74799" y="404348"/>
                </a:lnTo>
                <a:lnTo>
                  <a:pt x="75466" y="409583"/>
                </a:lnTo>
                <a:lnTo>
                  <a:pt x="76863" y="414025"/>
                </a:lnTo>
                <a:lnTo>
                  <a:pt x="78747" y="417939"/>
                </a:lnTo>
                <a:lnTo>
                  <a:pt x="80955" y="421501"/>
                </a:lnTo>
                <a:lnTo>
                  <a:pt x="83380" y="423876"/>
                </a:lnTo>
                <a:lnTo>
                  <a:pt x="85949" y="425459"/>
                </a:lnTo>
                <a:lnTo>
                  <a:pt x="9394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9"/>
          <p:cNvSpPr/>
          <p:nvPr/>
        </p:nvSpPr>
        <p:spPr>
          <a:xfrm>
            <a:off x="7872412" y="2554910"/>
            <a:ext cx="364455" cy="392295"/>
          </a:xfrm>
          <a:custGeom>
            <a:avLst/>
            <a:gdLst/>
            <a:ahLst/>
            <a:cxnLst/>
            <a:rect l="0" t="0" r="0" b="0"/>
            <a:pathLst>
              <a:path w="364455" h="392295">
                <a:moveTo>
                  <a:pt x="60007" y="16840"/>
                </a:moveTo>
                <a:lnTo>
                  <a:pt x="50906" y="21391"/>
                </a:lnTo>
                <a:lnTo>
                  <a:pt x="48224" y="23684"/>
                </a:lnTo>
                <a:lnTo>
                  <a:pt x="46437" y="26165"/>
                </a:lnTo>
                <a:lnTo>
                  <a:pt x="41382" y="36748"/>
                </a:lnTo>
                <a:lnTo>
                  <a:pt x="39018" y="41542"/>
                </a:lnTo>
                <a:lnTo>
                  <a:pt x="36392" y="51948"/>
                </a:lnTo>
                <a:lnTo>
                  <a:pt x="34272" y="62924"/>
                </a:lnTo>
                <a:lnTo>
                  <a:pt x="30155" y="74151"/>
                </a:lnTo>
                <a:lnTo>
                  <a:pt x="27724" y="82670"/>
                </a:lnTo>
                <a:lnTo>
                  <a:pt x="25150" y="93111"/>
                </a:lnTo>
                <a:lnTo>
                  <a:pt x="22481" y="104835"/>
                </a:lnTo>
                <a:lnTo>
                  <a:pt x="19750" y="115508"/>
                </a:lnTo>
                <a:lnTo>
                  <a:pt x="16976" y="125481"/>
                </a:lnTo>
                <a:lnTo>
                  <a:pt x="14175" y="134987"/>
                </a:lnTo>
                <a:lnTo>
                  <a:pt x="12307" y="143230"/>
                </a:lnTo>
                <a:lnTo>
                  <a:pt x="11063" y="150630"/>
                </a:lnTo>
                <a:lnTo>
                  <a:pt x="10232" y="157468"/>
                </a:lnTo>
                <a:lnTo>
                  <a:pt x="10632" y="166789"/>
                </a:lnTo>
                <a:lnTo>
                  <a:pt x="11850" y="177766"/>
                </a:lnTo>
                <a:lnTo>
                  <a:pt x="13615" y="189846"/>
                </a:lnTo>
                <a:lnTo>
                  <a:pt x="14791" y="199805"/>
                </a:lnTo>
                <a:lnTo>
                  <a:pt x="15577" y="208349"/>
                </a:lnTo>
                <a:lnTo>
                  <a:pt x="16100" y="215950"/>
                </a:lnTo>
                <a:lnTo>
                  <a:pt x="18352" y="225780"/>
                </a:lnTo>
                <a:lnTo>
                  <a:pt x="21761" y="237096"/>
                </a:lnTo>
                <a:lnTo>
                  <a:pt x="25937" y="249402"/>
                </a:lnTo>
                <a:lnTo>
                  <a:pt x="31579" y="261416"/>
                </a:lnTo>
                <a:lnTo>
                  <a:pt x="38198" y="273236"/>
                </a:lnTo>
                <a:lnTo>
                  <a:pt x="45469" y="284925"/>
                </a:lnTo>
                <a:lnTo>
                  <a:pt x="53172" y="296528"/>
                </a:lnTo>
                <a:lnTo>
                  <a:pt x="69352" y="319581"/>
                </a:lnTo>
                <a:lnTo>
                  <a:pt x="76715" y="328204"/>
                </a:lnTo>
                <a:lnTo>
                  <a:pt x="83528" y="334906"/>
                </a:lnTo>
                <a:lnTo>
                  <a:pt x="89976" y="340326"/>
                </a:lnTo>
                <a:lnTo>
                  <a:pt x="96179" y="345845"/>
                </a:lnTo>
                <a:lnTo>
                  <a:pt x="108152" y="357057"/>
                </a:lnTo>
                <a:lnTo>
                  <a:pt x="114011" y="361761"/>
                </a:lnTo>
                <a:lnTo>
                  <a:pt x="119822" y="365850"/>
                </a:lnTo>
                <a:lnTo>
                  <a:pt x="125602" y="369528"/>
                </a:lnTo>
                <a:lnTo>
                  <a:pt x="133264" y="372933"/>
                </a:lnTo>
                <a:lnTo>
                  <a:pt x="142183" y="376155"/>
                </a:lnTo>
                <a:lnTo>
                  <a:pt x="151939" y="379256"/>
                </a:lnTo>
                <a:lnTo>
                  <a:pt x="159395" y="382275"/>
                </a:lnTo>
                <a:lnTo>
                  <a:pt x="170219" y="388171"/>
                </a:lnTo>
                <a:lnTo>
                  <a:pt x="180746" y="391426"/>
                </a:lnTo>
                <a:lnTo>
                  <a:pt x="186220" y="392294"/>
                </a:lnTo>
                <a:lnTo>
                  <a:pt x="197382" y="390718"/>
                </a:lnTo>
                <a:lnTo>
                  <a:pt x="208693" y="387795"/>
                </a:lnTo>
                <a:lnTo>
                  <a:pt x="220070" y="386496"/>
                </a:lnTo>
                <a:lnTo>
                  <a:pt x="224819" y="385197"/>
                </a:lnTo>
                <a:lnTo>
                  <a:pt x="232635" y="381214"/>
                </a:lnTo>
                <a:lnTo>
                  <a:pt x="241824" y="376269"/>
                </a:lnTo>
                <a:lnTo>
                  <a:pt x="263244" y="365333"/>
                </a:lnTo>
                <a:lnTo>
                  <a:pt x="269794" y="359658"/>
                </a:lnTo>
                <a:lnTo>
                  <a:pt x="277018" y="352066"/>
                </a:lnTo>
                <a:lnTo>
                  <a:pt x="284691" y="343194"/>
                </a:lnTo>
                <a:lnTo>
                  <a:pt x="292664" y="333469"/>
                </a:lnTo>
                <a:lnTo>
                  <a:pt x="309142" y="312504"/>
                </a:lnTo>
                <a:lnTo>
                  <a:pt x="334486" y="279280"/>
                </a:lnTo>
                <a:lnTo>
                  <a:pt x="341100" y="268953"/>
                </a:lnTo>
                <a:lnTo>
                  <a:pt x="346463" y="259210"/>
                </a:lnTo>
                <a:lnTo>
                  <a:pt x="350990" y="249857"/>
                </a:lnTo>
                <a:lnTo>
                  <a:pt x="354008" y="241717"/>
                </a:lnTo>
                <a:lnTo>
                  <a:pt x="356020" y="234386"/>
                </a:lnTo>
                <a:lnTo>
                  <a:pt x="363801" y="195278"/>
                </a:lnTo>
                <a:lnTo>
                  <a:pt x="364454" y="181519"/>
                </a:lnTo>
                <a:lnTo>
                  <a:pt x="363937" y="166631"/>
                </a:lnTo>
                <a:lnTo>
                  <a:pt x="362639" y="150990"/>
                </a:lnTo>
                <a:lnTo>
                  <a:pt x="359870" y="136753"/>
                </a:lnTo>
                <a:lnTo>
                  <a:pt x="356119" y="123452"/>
                </a:lnTo>
                <a:lnTo>
                  <a:pt x="351712" y="110775"/>
                </a:lnTo>
                <a:lnTo>
                  <a:pt x="345917" y="98513"/>
                </a:lnTo>
                <a:lnTo>
                  <a:pt x="339196" y="86528"/>
                </a:lnTo>
                <a:lnTo>
                  <a:pt x="331858" y="74729"/>
                </a:lnTo>
                <a:lnTo>
                  <a:pt x="325062" y="64957"/>
                </a:lnTo>
                <a:lnTo>
                  <a:pt x="318626" y="56538"/>
                </a:lnTo>
                <a:lnTo>
                  <a:pt x="312430" y="49020"/>
                </a:lnTo>
                <a:lnTo>
                  <a:pt x="304489" y="42103"/>
                </a:lnTo>
                <a:lnTo>
                  <a:pt x="295385" y="35587"/>
                </a:lnTo>
                <a:lnTo>
                  <a:pt x="285506" y="29338"/>
                </a:lnTo>
                <a:lnTo>
                  <a:pt x="275110" y="23267"/>
                </a:lnTo>
                <a:lnTo>
                  <a:pt x="264369" y="17314"/>
                </a:lnTo>
                <a:lnTo>
                  <a:pt x="253398" y="11441"/>
                </a:lnTo>
                <a:lnTo>
                  <a:pt x="243227" y="7526"/>
                </a:lnTo>
                <a:lnTo>
                  <a:pt x="233589" y="4915"/>
                </a:lnTo>
                <a:lnTo>
                  <a:pt x="224306" y="3175"/>
                </a:lnTo>
                <a:lnTo>
                  <a:pt x="216213" y="2015"/>
                </a:lnTo>
                <a:lnTo>
                  <a:pt x="208912" y="1241"/>
                </a:lnTo>
                <a:lnTo>
                  <a:pt x="202139" y="726"/>
                </a:lnTo>
                <a:lnTo>
                  <a:pt x="194767" y="382"/>
                </a:lnTo>
                <a:lnTo>
                  <a:pt x="178957" y="0"/>
                </a:lnTo>
                <a:lnTo>
                  <a:pt x="168834" y="851"/>
                </a:lnTo>
                <a:lnTo>
                  <a:pt x="157324" y="2370"/>
                </a:lnTo>
                <a:lnTo>
                  <a:pt x="144887" y="4336"/>
                </a:lnTo>
                <a:lnTo>
                  <a:pt x="90978" y="11653"/>
                </a:lnTo>
                <a:lnTo>
                  <a:pt x="74940" y="15287"/>
                </a:lnTo>
                <a:lnTo>
                  <a:pt x="61390" y="19615"/>
                </a:lnTo>
                <a:lnTo>
                  <a:pt x="49499" y="24405"/>
                </a:lnTo>
                <a:lnTo>
                  <a:pt x="39667" y="28550"/>
                </a:lnTo>
                <a:lnTo>
                  <a:pt x="23662" y="35697"/>
                </a:lnTo>
                <a:lnTo>
                  <a:pt x="12740" y="42048"/>
                </a:lnTo>
                <a:lnTo>
                  <a:pt x="0" y="51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239962"/>
          </a:xfrm>
        </p:spPr>
        <p:txBody>
          <a:bodyPr>
            <a:normAutofit fontScale="90000"/>
          </a:bodyPr>
          <a:lstStyle/>
          <a:p>
            <a:r>
              <a:rPr lang="en-US" baseline="0" dirty="0" smtClean="0">
                <a:latin typeface="+mn-lt"/>
              </a:rPr>
              <a:t>13. If 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angle </a:t>
            </a:r>
            <a:r>
              <a:rPr lang="en-US" baseline="0" dirty="0" smtClean="0">
                <a:latin typeface="+mn-lt"/>
              </a:rPr>
              <a:t>C is the complement of </a:t>
            </a:r>
            <a:r>
              <a:rPr lang="en-US" dirty="0" smtClean="0">
                <a:latin typeface="+mn-lt"/>
              </a:rPr>
              <a:t> angle </a:t>
            </a:r>
            <a:r>
              <a:rPr lang="en-US" baseline="0" dirty="0" smtClean="0">
                <a:latin typeface="+mn-lt"/>
              </a:rPr>
              <a:t>A, and angle</a:t>
            </a:r>
            <a:r>
              <a:rPr lang="en-US" dirty="0" smtClean="0">
                <a:latin typeface="+mn-lt"/>
              </a:rPr>
              <a:t> </a:t>
            </a:r>
            <a:r>
              <a:rPr lang="en-US" baseline="0" dirty="0" smtClean="0">
                <a:latin typeface="+mn-lt"/>
              </a:rPr>
              <a:t>S is the supplement of angle</a:t>
            </a:r>
            <a:r>
              <a:rPr lang="en-US" dirty="0" smtClean="0">
                <a:latin typeface="+mn-lt"/>
              </a:rPr>
              <a:t> </a:t>
            </a:r>
            <a:r>
              <a:rPr lang="en-US" baseline="0" dirty="0" smtClean="0">
                <a:latin typeface="+mn-lt"/>
              </a:rPr>
              <a:t>A, which statement is always</a:t>
            </a:r>
            <a:br>
              <a:rPr lang="en-US" baseline="0" dirty="0" smtClean="0">
                <a:latin typeface="+mn-lt"/>
              </a:rPr>
            </a:br>
            <a:r>
              <a:rPr lang="en-US" baseline="0" dirty="0" smtClean="0">
                <a:latin typeface="+mn-lt"/>
              </a:rPr>
              <a:t>true?</a:t>
            </a:r>
            <a:endParaRPr lang="en-US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66800" y="2967334"/>
            <a:ext cx="6400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sz="3200" baseline="0" dirty="0" smtClean="0">
                <a:latin typeface="+mn-lt"/>
              </a:rPr>
              <a:t>m angle C &gt; m angle S </a:t>
            </a:r>
          </a:p>
          <a:p>
            <a:pPr marL="342900" indent="-342900">
              <a:buAutoNum type="alphaLcParenBoth"/>
            </a:pPr>
            <a:r>
              <a:rPr lang="en-US" sz="3200" baseline="0" dirty="0" smtClean="0">
                <a:latin typeface="+mn-lt"/>
              </a:rPr>
              <a:t>m angle C + m angle S = 90 </a:t>
            </a:r>
          </a:p>
          <a:p>
            <a:pPr marL="342900" indent="-342900">
              <a:buAutoNum type="alphaLcParenBoth"/>
            </a:pPr>
            <a:r>
              <a:rPr lang="en-US" sz="3200" baseline="0" dirty="0" smtClean="0">
                <a:latin typeface="+mn-lt"/>
              </a:rPr>
              <a:t>m angle C + m angle S = 180 </a:t>
            </a:r>
          </a:p>
          <a:p>
            <a:pPr marL="342900" indent="-342900">
              <a:buAutoNum type="alphaLcParenBoth"/>
            </a:pPr>
            <a:r>
              <a:rPr lang="en-US" sz="3200" baseline="0" dirty="0" smtClean="0">
                <a:latin typeface="+mn-lt"/>
              </a:rPr>
              <a:t>m angle C</a:t>
            </a:r>
            <a:r>
              <a:rPr lang="en-US" sz="3200" dirty="0"/>
              <a:t> </a:t>
            </a:r>
            <a:r>
              <a:rPr lang="en-US" sz="3200" baseline="0" dirty="0" smtClean="0">
                <a:latin typeface="+mn-lt"/>
              </a:rPr>
              <a:t>&lt; m angle S</a:t>
            </a:r>
            <a:endParaRPr lang="en-US" sz="3200" dirty="0"/>
          </a:p>
        </p:txBody>
      </p:sp>
      <p:sp>
        <p:nvSpPr>
          <p:cNvPr id="4" name="SMARTPenAnnotation184"/>
          <p:cNvSpPr/>
          <p:nvPr/>
        </p:nvSpPr>
        <p:spPr>
          <a:xfrm>
            <a:off x="6260782" y="1414462"/>
            <a:ext cx="60009" cy="1200151"/>
          </a:xfrm>
          <a:custGeom>
            <a:avLst/>
            <a:gdLst/>
            <a:ahLst/>
            <a:cxnLst/>
            <a:rect l="0" t="0" r="0" b="0"/>
            <a:pathLst>
              <a:path w="60009" h="1200151">
                <a:moveTo>
                  <a:pt x="0" y="0"/>
                </a:moveTo>
                <a:lnTo>
                  <a:pt x="953" y="24147"/>
                </a:lnTo>
                <a:lnTo>
                  <a:pt x="5892" y="82826"/>
                </a:lnTo>
                <a:lnTo>
                  <a:pt x="7381" y="106979"/>
                </a:lnTo>
                <a:lnTo>
                  <a:pt x="8731" y="119897"/>
                </a:lnTo>
                <a:lnTo>
                  <a:pt x="12770" y="149490"/>
                </a:lnTo>
                <a:lnTo>
                  <a:pt x="14229" y="162525"/>
                </a:lnTo>
                <a:lnTo>
                  <a:pt x="15849" y="184628"/>
                </a:lnTo>
                <a:lnTo>
                  <a:pt x="21312" y="276849"/>
                </a:lnTo>
                <a:lnTo>
                  <a:pt x="23759" y="351326"/>
                </a:lnTo>
                <a:lnTo>
                  <a:pt x="24412" y="388523"/>
                </a:lnTo>
                <a:lnTo>
                  <a:pt x="26752" y="423798"/>
                </a:lnTo>
                <a:lnTo>
                  <a:pt x="30217" y="457792"/>
                </a:lnTo>
                <a:lnTo>
                  <a:pt x="34432" y="490932"/>
                </a:lnTo>
                <a:lnTo>
                  <a:pt x="37242" y="528266"/>
                </a:lnTo>
                <a:lnTo>
                  <a:pt x="39116" y="568395"/>
                </a:lnTo>
                <a:lnTo>
                  <a:pt x="41197" y="651717"/>
                </a:lnTo>
                <a:lnTo>
                  <a:pt x="42643" y="803984"/>
                </a:lnTo>
                <a:lnTo>
                  <a:pt x="43669" y="827455"/>
                </a:lnTo>
                <a:lnTo>
                  <a:pt x="50224" y="934606"/>
                </a:lnTo>
                <a:lnTo>
                  <a:pt x="50897" y="976721"/>
                </a:lnTo>
                <a:lnTo>
                  <a:pt x="51432" y="1149045"/>
                </a:lnTo>
                <a:lnTo>
                  <a:pt x="50481" y="1152745"/>
                </a:lnTo>
                <a:lnTo>
                  <a:pt x="48894" y="1156164"/>
                </a:lnTo>
                <a:lnTo>
                  <a:pt x="46884" y="1159396"/>
                </a:lnTo>
                <a:lnTo>
                  <a:pt x="45543" y="1163456"/>
                </a:lnTo>
                <a:lnTo>
                  <a:pt x="44054" y="1173047"/>
                </a:lnTo>
                <a:lnTo>
                  <a:pt x="43215" y="1180054"/>
                </a:lnTo>
                <a:lnTo>
                  <a:pt x="44050" y="1181990"/>
                </a:lnTo>
                <a:lnTo>
                  <a:pt x="45559" y="1184234"/>
                </a:lnTo>
                <a:lnTo>
                  <a:pt x="47518" y="1186681"/>
                </a:lnTo>
                <a:lnTo>
                  <a:pt x="48823" y="1189266"/>
                </a:lnTo>
                <a:lnTo>
                  <a:pt x="49694" y="1191942"/>
                </a:lnTo>
                <a:lnTo>
                  <a:pt x="60008" y="1200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5"/>
          <p:cNvSpPr/>
          <p:nvPr/>
        </p:nvSpPr>
        <p:spPr>
          <a:xfrm>
            <a:off x="6295072" y="2601593"/>
            <a:ext cx="1628776" cy="47310"/>
          </a:xfrm>
          <a:custGeom>
            <a:avLst/>
            <a:gdLst/>
            <a:ahLst/>
            <a:cxnLst/>
            <a:rect l="0" t="0" r="0" b="0"/>
            <a:pathLst>
              <a:path w="1628776" h="47310">
                <a:moveTo>
                  <a:pt x="0" y="13019"/>
                </a:moveTo>
                <a:lnTo>
                  <a:pt x="64465" y="13019"/>
                </a:lnTo>
                <a:lnTo>
                  <a:pt x="79172" y="12067"/>
                </a:lnTo>
                <a:lnTo>
                  <a:pt x="93739" y="10479"/>
                </a:lnTo>
                <a:lnTo>
                  <a:pt x="108213" y="8468"/>
                </a:lnTo>
                <a:lnTo>
                  <a:pt x="119767" y="7127"/>
                </a:lnTo>
                <a:lnTo>
                  <a:pt x="137685" y="5638"/>
                </a:lnTo>
                <a:lnTo>
                  <a:pt x="167584" y="4800"/>
                </a:lnTo>
                <a:lnTo>
                  <a:pt x="182207" y="3729"/>
                </a:lnTo>
                <a:lnTo>
                  <a:pt x="218776" y="0"/>
                </a:lnTo>
                <a:lnTo>
                  <a:pt x="265509" y="248"/>
                </a:lnTo>
                <a:lnTo>
                  <a:pt x="311361" y="2580"/>
                </a:lnTo>
                <a:lnTo>
                  <a:pt x="353240" y="3894"/>
                </a:lnTo>
                <a:lnTo>
                  <a:pt x="404991" y="4398"/>
                </a:lnTo>
                <a:lnTo>
                  <a:pt x="519372" y="4446"/>
                </a:lnTo>
                <a:lnTo>
                  <a:pt x="531985" y="5399"/>
                </a:lnTo>
                <a:lnTo>
                  <a:pt x="546110" y="6986"/>
                </a:lnTo>
                <a:lnTo>
                  <a:pt x="561240" y="8997"/>
                </a:lnTo>
                <a:lnTo>
                  <a:pt x="580853" y="10338"/>
                </a:lnTo>
                <a:lnTo>
                  <a:pt x="628044" y="11827"/>
                </a:lnTo>
                <a:lnTo>
                  <a:pt x="698726" y="12862"/>
                </a:lnTo>
                <a:lnTo>
                  <a:pt x="818317" y="12988"/>
                </a:lnTo>
                <a:lnTo>
                  <a:pt x="852249" y="13951"/>
                </a:lnTo>
                <a:lnTo>
                  <a:pt x="878681" y="15545"/>
                </a:lnTo>
                <a:lnTo>
                  <a:pt x="900112" y="17561"/>
                </a:lnTo>
                <a:lnTo>
                  <a:pt x="921068" y="18904"/>
                </a:lnTo>
                <a:lnTo>
                  <a:pt x="941705" y="19800"/>
                </a:lnTo>
                <a:lnTo>
                  <a:pt x="994986" y="21061"/>
                </a:lnTo>
                <a:lnTo>
                  <a:pt x="1131067" y="21582"/>
                </a:lnTo>
                <a:lnTo>
                  <a:pt x="1146475" y="22538"/>
                </a:lnTo>
                <a:lnTo>
                  <a:pt x="1163414" y="24128"/>
                </a:lnTo>
                <a:lnTo>
                  <a:pt x="1181374" y="26140"/>
                </a:lnTo>
                <a:lnTo>
                  <a:pt x="1257210" y="30915"/>
                </a:lnTo>
                <a:lnTo>
                  <a:pt x="1369457" y="36419"/>
                </a:lnTo>
                <a:lnTo>
                  <a:pt x="1390174" y="37192"/>
                </a:lnTo>
                <a:lnTo>
                  <a:pt x="1438593" y="40590"/>
                </a:lnTo>
                <a:lnTo>
                  <a:pt x="1464839" y="42830"/>
                </a:lnTo>
                <a:lnTo>
                  <a:pt x="1493767" y="44323"/>
                </a:lnTo>
                <a:lnTo>
                  <a:pt x="1628775" y="47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6"/>
          <p:cNvSpPr/>
          <p:nvPr/>
        </p:nvSpPr>
        <p:spPr>
          <a:xfrm>
            <a:off x="6295072" y="1779570"/>
            <a:ext cx="1251586" cy="852188"/>
          </a:xfrm>
          <a:custGeom>
            <a:avLst/>
            <a:gdLst/>
            <a:ahLst/>
            <a:cxnLst/>
            <a:rect l="0" t="0" r="0" b="0"/>
            <a:pathLst>
              <a:path w="1251586" h="852188">
                <a:moveTo>
                  <a:pt x="0" y="852187"/>
                </a:moveTo>
                <a:lnTo>
                  <a:pt x="13688" y="839452"/>
                </a:lnTo>
                <a:lnTo>
                  <a:pt x="39074" y="821843"/>
                </a:lnTo>
                <a:lnTo>
                  <a:pt x="48302" y="818114"/>
                </a:lnTo>
                <a:lnTo>
                  <a:pt x="58021" y="810447"/>
                </a:lnTo>
                <a:lnTo>
                  <a:pt x="78807" y="790411"/>
                </a:lnTo>
                <a:lnTo>
                  <a:pt x="108051" y="768851"/>
                </a:lnTo>
                <a:lnTo>
                  <a:pt x="129184" y="753767"/>
                </a:lnTo>
                <a:lnTo>
                  <a:pt x="157745" y="731927"/>
                </a:lnTo>
                <a:lnTo>
                  <a:pt x="191603" y="706935"/>
                </a:lnTo>
                <a:lnTo>
                  <a:pt x="225384" y="684078"/>
                </a:lnTo>
                <a:lnTo>
                  <a:pt x="249395" y="665712"/>
                </a:lnTo>
                <a:lnTo>
                  <a:pt x="284038" y="636565"/>
                </a:lnTo>
                <a:lnTo>
                  <a:pt x="307997" y="617378"/>
                </a:lnTo>
                <a:lnTo>
                  <a:pt x="331394" y="593066"/>
                </a:lnTo>
                <a:lnTo>
                  <a:pt x="357789" y="572875"/>
                </a:lnTo>
                <a:lnTo>
                  <a:pt x="391126" y="549189"/>
                </a:lnTo>
                <a:lnTo>
                  <a:pt x="471404" y="495071"/>
                </a:lnTo>
                <a:lnTo>
                  <a:pt x="507554" y="466434"/>
                </a:lnTo>
                <a:lnTo>
                  <a:pt x="550779" y="435946"/>
                </a:lnTo>
                <a:lnTo>
                  <a:pt x="586210" y="408922"/>
                </a:lnTo>
                <a:lnTo>
                  <a:pt x="621367" y="384194"/>
                </a:lnTo>
                <a:lnTo>
                  <a:pt x="660973" y="357487"/>
                </a:lnTo>
                <a:lnTo>
                  <a:pt x="680678" y="343317"/>
                </a:lnTo>
                <a:lnTo>
                  <a:pt x="699531" y="329108"/>
                </a:lnTo>
                <a:lnTo>
                  <a:pt x="732861" y="303477"/>
                </a:lnTo>
                <a:lnTo>
                  <a:pt x="767689" y="278338"/>
                </a:lnTo>
                <a:lnTo>
                  <a:pt x="798963" y="256919"/>
                </a:lnTo>
                <a:lnTo>
                  <a:pt x="827535" y="237739"/>
                </a:lnTo>
                <a:lnTo>
                  <a:pt x="862098" y="219172"/>
                </a:lnTo>
                <a:lnTo>
                  <a:pt x="888932" y="203500"/>
                </a:lnTo>
                <a:lnTo>
                  <a:pt x="1005052" y="131733"/>
                </a:lnTo>
                <a:lnTo>
                  <a:pt x="1035335" y="115108"/>
                </a:lnTo>
                <a:lnTo>
                  <a:pt x="1065908" y="97853"/>
                </a:lnTo>
                <a:lnTo>
                  <a:pt x="1104156" y="73225"/>
                </a:lnTo>
                <a:lnTo>
                  <a:pt x="1146519" y="49037"/>
                </a:lnTo>
                <a:lnTo>
                  <a:pt x="1176110" y="33615"/>
                </a:lnTo>
                <a:lnTo>
                  <a:pt x="1219708" y="14360"/>
                </a:lnTo>
                <a:lnTo>
                  <a:pt x="1238647" y="4185"/>
                </a:lnTo>
                <a:lnTo>
                  <a:pt x="1242960" y="1102"/>
                </a:lnTo>
                <a:lnTo>
                  <a:pt x="1245835" y="0"/>
                </a:lnTo>
                <a:lnTo>
                  <a:pt x="1247752" y="217"/>
                </a:lnTo>
                <a:lnTo>
                  <a:pt x="1250450" y="2534"/>
                </a:lnTo>
                <a:lnTo>
                  <a:pt x="1251585" y="12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7"/>
          <p:cNvSpPr/>
          <p:nvPr/>
        </p:nvSpPr>
        <p:spPr>
          <a:xfrm>
            <a:off x="6999333" y="2271879"/>
            <a:ext cx="230143" cy="205055"/>
          </a:xfrm>
          <a:custGeom>
            <a:avLst/>
            <a:gdLst/>
            <a:ahLst/>
            <a:cxnLst/>
            <a:rect l="0" t="0" r="0" b="0"/>
            <a:pathLst>
              <a:path w="230143" h="205055">
                <a:moveTo>
                  <a:pt x="161561" y="25551"/>
                </a:moveTo>
                <a:lnTo>
                  <a:pt x="152460" y="16449"/>
                </a:lnTo>
                <a:lnTo>
                  <a:pt x="149779" y="12815"/>
                </a:lnTo>
                <a:lnTo>
                  <a:pt x="147991" y="9441"/>
                </a:lnTo>
                <a:lnTo>
                  <a:pt x="146800" y="6238"/>
                </a:lnTo>
                <a:lnTo>
                  <a:pt x="145053" y="4103"/>
                </a:lnTo>
                <a:lnTo>
                  <a:pt x="142936" y="2680"/>
                </a:lnTo>
                <a:lnTo>
                  <a:pt x="140572" y="1731"/>
                </a:lnTo>
                <a:lnTo>
                  <a:pt x="136139" y="1098"/>
                </a:lnTo>
                <a:lnTo>
                  <a:pt x="130326" y="677"/>
                </a:lnTo>
                <a:lnTo>
                  <a:pt x="118151" y="208"/>
                </a:lnTo>
                <a:lnTo>
                  <a:pt x="109566" y="0"/>
                </a:lnTo>
                <a:lnTo>
                  <a:pt x="104038" y="897"/>
                </a:lnTo>
                <a:lnTo>
                  <a:pt x="97495" y="2447"/>
                </a:lnTo>
                <a:lnTo>
                  <a:pt x="90276" y="4433"/>
                </a:lnTo>
                <a:lnTo>
                  <a:pt x="84510" y="5757"/>
                </a:lnTo>
                <a:lnTo>
                  <a:pt x="79714" y="6640"/>
                </a:lnTo>
                <a:lnTo>
                  <a:pt x="75564" y="7228"/>
                </a:lnTo>
                <a:lnTo>
                  <a:pt x="70892" y="9526"/>
                </a:lnTo>
                <a:lnTo>
                  <a:pt x="65872" y="12963"/>
                </a:lnTo>
                <a:lnTo>
                  <a:pt x="60621" y="17158"/>
                </a:lnTo>
                <a:lnTo>
                  <a:pt x="54263" y="21861"/>
                </a:lnTo>
                <a:lnTo>
                  <a:pt x="39578" y="32166"/>
                </a:lnTo>
                <a:lnTo>
                  <a:pt x="33567" y="36628"/>
                </a:lnTo>
                <a:lnTo>
                  <a:pt x="28607" y="40556"/>
                </a:lnTo>
                <a:lnTo>
                  <a:pt x="24348" y="44127"/>
                </a:lnTo>
                <a:lnTo>
                  <a:pt x="21508" y="48412"/>
                </a:lnTo>
                <a:lnTo>
                  <a:pt x="19615" y="53174"/>
                </a:lnTo>
                <a:lnTo>
                  <a:pt x="18353" y="58254"/>
                </a:lnTo>
                <a:lnTo>
                  <a:pt x="16559" y="62593"/>
                </a:lnTo>
                <a:lnTo>
                  <a:pt x="14411" y="66438"/>
                </a:lnTo>
                <a:lnTo>
                  <a:pt x="12025" y="69954"/>
                </a:lnTo>
                <a:lnTo>
                  <a:pt x="10436" y="76108"/>
                </a:lnTo>
                <a:lnTo>
                  <a:pt x="9376" y="84020"/>
                </a:lnTo>
                <a:lnTo>
                  <a:pt x="8670" y="93105"/>
                </a:lnTo>
                <a:lnTo>
                  <a:pt x="7246" y="100115"/>
                </a:lnTo>
                <a:lnTo>
                  <a:pt x="5344" y="105740"/>
                </a:lnTo>
                <a:lnTo>
                  <a:pt x="3124" y="110443"/>
                </a:lnTo>
                <a:lnTo>
                  <a:pt x="1645" y="114530"/>
                </a:lnTo>
                <a:lnTo>
                  <a:pt x="658" y="118208"/>
                </a:lnTo>
                <a:lnTo>
                  <a:pt x="0" y="121612"/>
                </a:lnTo>
                <a:lnTo>
                  <a:pt x="514" y="127692"/>
                </a:lnTo>
                <a:lnTo>
                  <a:pt x="1809" y="135555"/>
                </a:lnTo>
                <a:lnTo>
                  <a:pt x="3624" y="144607"/>
                </a:lnTo>
                <a:lnTo>
                  <a:pt x="5788" y="152546"/>
                </a:lnTo>
                <a:lnTo>
                  <a:pt x="8183" y="159744"/>
                </a:lnTo>
                <a:lnTo>
                  <a:pt x="10731" y="166448"/>
                </a:lnTo>
                <a:lnTo>
                  <a:pt x="14335" y="171870"/>
                </a:lnTo>
                <a:lnTo>
                  <a:pt x="18644" y="176437"/>
                </a:lnTo>
                <a:lnTo>
                  <a:pt x="23421" y="180434"/>
                </a:lnTo>
                <a:lnTo>
                  <a:pt x="28510" y="184051"/>
                </a:lnTo>
                <a:lnTo>
                  <a:pt x="33808" y="187415"/>
                </a:lnTo>
                <a:lnTo>
                  <a:pt x="39245" y="190610"/>
                </a:lnTo>
                <a:lnTo>
                  <a:pt x="43823" y="193693"/>
                </a:lnTo>
                <a:lnTo>
                  <a:pt x="47826" y="196700"/>
                </a:lnTo>
                <a:lnTo>
                  <a:pt x="51448" y="199658"/>
                </a:lnTo>
                <a:lnTo>
                  <a:pt x="56720" y="201630"/>
                </a:lnTo>
                <a:lnTo>
                  <a:pt x="63092" y="202944"/>
                </a:lnTo>
                <a:lnTo>
                  <a:pt x="70198" y="203821"/>
                </a:lnTo>
                <a:lnTo>
                  <a:pt x="79697" y="204405"/>
                </a:lnTo>
                <a:lnTo>
                  <a:pt x="102952" y="205054"/>
                </a:lnTo>
                <a:lnTo>
                  <a:pt x="113916" y="204274"/>
                </a:lnTo>
                <a:lnTo>
                  <a:pt x="124083" y="202802"/>
                </a:lnTo>
                <a:lnTo>
                  <a:pt x="133718" y="200868"/>
                </a:lnTo>
                <a:lnTo>
                  <a:pt x="143952" y="197674"/>
                </a:lnTo>
                <a:lnTo>
                  <a:pt x="154584" y="193640"/>
                </a:lnTo>
                <a:lnTo>
                  <a:pt x="165483" y="189045"/>
                </a:lnTo>
                <a:lnTo>
                  <a:pt x="173701" y="185982"/>
                </a:lnTo>
                <a:lnTo>
                  <a:pt x="180132" y="183940"/>
                </a:lnTo>
                <a:lnTo>
                  <a:pt x="185371" y="182578"/>
                </a:lnTo>
                <a:lnTo>
                  <a:pt x="189817" y="180718"/>
                </a:lnTo>
                <a:lnTo>
                  <a:pt x="193734" y="178526"/>
                </a:lnTo>
                <a:lnTo>
                  <a:pt x="202313" y="172714"/>
                </a:lnTo>
                <a:lnTo>
                  <a:pt x="208566" y="166839"/>
                </a:lnTo>
                <a:lnTo>
                  <a:pt x="212900" y="162605"/>
                </a:lnTo>
                <a:lnTo>
                  <a:pt x="215790" y="158830"/>
                </a:lnTo>
                <a:lnTo>
                  <a:pt x="217717" y="155361"/>
                </a:lnTo>
                <a:lnTo>
                  <a:pt x="219000" y="152096"/>
                </a:lnTo>
                <a:lnTo>
                  <a:pt x="220810" y="149919"/>
                </a:lnTo>
                <a:lnTo>
                  <a:pt x="222968" y="148468"/>
                </a:lnTo>
                <a:lnTo>
                  <a:pt x="225359" y="147500"/>
                </a:lnTo>
                <a:lnTo>
                  <a:pt x="226953" y="145903"/>
                </a:lnTo>
                <a:lnTo>
                  <a:pt x="228015" y="143885"/>
                </a:lnTo>
                <a:lnTo>
                  <a:pt x="230142" y="1284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8"/>
          <p:cNvSpPr/>
          <p:nvPr/>
        </p:nvSpPr>
        <p:spPr>
          <a:xfrm>
            <a:off x="6581625" y="1886570"/>
            <a:ext cx="241937" cy="273701"/>
          </a:xfrm>
          <a:custGeom>
            <a:avLst/>
            <a:gdLst/>
            <a:ahLst/>
            <a:cxnLst/>
            <a:rect l="0" t="0" r="0" b="0"/>
            <a:pathLst>
              <a:path w="241937" h="273701">
                <a:moveTo>
                  <a:pt x="22057" y="273700"/>
                </a:moveTo>
                <a:lnTo>
                  <a:pt x="22057" y="137373"/>
                </a:lnTo>
                <a:lnTo>
                  <a:pt x="21105" y="127570"/>
                </a:lnTo>
                <a:lnTo>
                  <a:pt x="19517" y="117225"/>
                </a:lnTo>
                <a:lnTo>
                  <a:pt x="8388" y="58925"/>
                </a:lnTo>
                <a:lnTo>
                  <a:pt x="7230" y="51459"/>
                </a:lnTo>
                <a:lnTo>
                  <a:pt x="6457" y="45529"/>
                </a:lnTo>
                <a:lnTo>
                  <a:pt x="5941" y="40623"/>
                </a:lnTo>
                <a:lnTo>
                  <a:pt x="5370" y="32633"/>
                </a:lnTo>
                <a:lnTo>
                  <a:pt x="5116" y="23366"/>
                </a:lnTo>
                <a:lnTo>
                  <a:pt x="5048" y="18228"/>
                </a:lnTo>
                <a:lnTo>
                  <a:pt x="4050" y="13850"/>
                </a:lnTo>
                <a:lnTo>
                  <a:pt x="401" y="6446"/>
                </a:lnTo>
                <a:lnTo>
                  <a:pt x="0" y="4090"/>
                </a:lnTo>
                <a:lnTo>
                  <a:pt x="685" y="2520"/>
                </a:lnTo>
                <a:lnTo>
                  <a:pt x="4077" y="0"/>
                </a:lnTo>
                <a:lnTo>
                  <a:pt x="7081" y="2195"/>
                </a:lnTo>
                <a:lnTo>
                  <a:pt x="14128" y="8786"/>
                </a:lnTo>
                <a:lnTo>
                  <a:pt x="25042" y="19547"/>
                </a:lnTo>
                <a:lnTo>
                  <a:pt x="31667" y="25207"/>
                </a:lnTo>
                <a:lnTo>
                  <a:pt x="51728" y="41656"/>
                </a:lnTo>
                <a:lnTo>
                  <a:pt x="59935" y="49471"/>
                </a:lnTo>
                <a:lnTo>
                  <a:pt x="66359" y="56587"/>
                </a:lnTo>
                <a:lnTo>
                  <a:pt x="71594" y="63235"/>
                </a:lnTo>
                <a:lnTo>
                  <a:pt x="76990" y="69572"/>
                </a:lnTo>
                <a:lnTo>
                  <a:pt x="82492" y="75702"/>
                </a:lnTo>
                <a:lnTo>
                  <a:pt x="88064" y="81694"/>
                </a:lnTo>
                <a:lnTo>
                  <a:pt x="106956" y="103591"/>
                </a:lnTo>
                <a:lnTo>
                  <a:pt x="130275" y="131421"/>
                </a:lnTo>
                <a:lnTo>
                  <a:pt x="153339" y="159665"/>
                </a:lnTo>
                <a:lnTo>
                  <a:pt x="163871" y="171006"/>
                </a:lnTo>
                <a:lnTo>
                  <a:pt x="173750" y="180473"/>
                </a:lnTo>
                <a:lnTo>
                  <a:pt x="183193" y="188688"/>
                </a:lnTo>
                <a:lnTo>
                  <a:pt x="192346" y="196070"/>
                </a:lnTo>
                <a:lnTo>
                  <a:pt x="201305" y="202897"/>
                </a:lnTo>
                <a:lnTo>
                  <a:pt x="210136" y="209353"/>
                </a:lnTo>
                <a:lnTo>
                  <a:pt x="216976" y="213657"/>
                </a:lnTo>
                <a:lnTo>
                  <a:pt x="222488" y="216526"/>
                </a:lnTo>
                <a:lnTo>
                  <a:pt x="227115" y="218439"/>
                </a:lnTo>
                <a:lnTo>
                  <a:pt x="231152" y="220667"/>
                </a:lnTo>
                <a:lnTo>
                  <a:pt x="238178" y="225682"/>
                </a:lnTo>
                <a:lnTo>
                  <a:pt x="240433" y="226448"/>
                </a:lnTo>
                <a:lnTo>
                  <a:pt x="241936" y="226006"/>
                </a:lnTo>
                <a:lnTo>
                  <a:pt x="236369" y="222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9"/>
          <p:cNvSpPr/>
          <p:nvPr/>
        </p:nvSpPr>
        <p:spPr>
          <a:xfrm>
            <a:off x="6569392" y="2005964"/>
            <a:ext cx="231459" cy="60009"/>
          </a:xfrm>
          <a:custGeom>
            <a:avLst/>
            <a:gdLst/>
            <a:ahLst/>
            <a:cxnLst/>
            <a:rect l="0" t="0" r="0" b="0"/>
            <a:pathLst>
              <a:path w="231459" h="60009">
                <a:moveTo>
                  <a:pt x="0" y="60008"/>
                </a:moveTo>
                <a:lnTo>
                  <a:pt x="23864" y="48076"/>
                </a:lnTo>
                <a:lnTo>
                  <a:pt x="30197" y="45386"/>
                </a:lnTo>
                <a:lnTo>
                  <a:pt x="37276" y="42640"/>
                </a:lnTo>
                <a:lnTo>
                  <a:pt x="44853" y="39857"/>
                </a:lnTo>
                <a:lnTo>
                  <a:pt x="54668" y="37049"/>
                </a:lnTo>
                <a:lnTo>
                  <a:pt x="65972" y="34225"/>
                </a:lnTo>
                <a:lnTo>
                  <a:pt x="159294" y="13746"/>
                </a:lnTo>
                <a:lnTo>
                  <a:pt x="197162" y="611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0"/>
          <p:cNvSpPr/>
          <p:nvPr/>
        </p:nvSpPr>
        <p:spPr>
          <a:xfrm>
            <a:off x="5348701" y="2623391"/>
            <a:ext cx="985142" cy="651051"/>
          </a:xfrm>
          <a:custGeom>
            <a:avLst/>
            <a:gdLst/>
            <a:ahLst/>
            <a:cxnLst/>
            <a:rect l="0" t="0" r="0" b="0"/>
            <a:pathLst>
              <a:path w="985142" h="651051">
                <a:moveTo>
                  <a:pt x="980661" y="25511"/>
                </a:moveTo>
                <a:lnTo>
                  <a:pt x="971560" y="30062"/>
                </a:lnTo>
                <a:lnTo>
                  <a:pt x="956931" y="42456"/>
                </a:lnTo>
                <a:lnTo>
                  <a:pt x="934872" y="61617"/>
                </a:lnTo>
                <a:lnTo>
                  <a:pt x="919655" y="73394"/>
                </a:lnTo>
                <a:lnTo>
                  <a:pt x="902843" y="86008"/>
                </a:lnTo>
                <a:lnTo>
                  <a:pt x="884015" y="99180"/>
                </a:lnTo>
                <a:lnTo>
                  <a:pt x="842775" y="126515"/>
                </a:lnTo>
                <a:lnTo>
                  <a:pt x="680470" y="227818"/>
                </a:lnTo>
                <a:lnTo>
                  <a:pt x="614198" y="271635"/>
                </a:lnTo>
                <a:lnTo>
                  <a:pt x="579190" y="295321"/>
                </a:lnTo>
                <a:lnTo>
                  <a:pt x="542516" y="317780"/>
                </a:lnTo>
                <a:lnTo>
                  <a:pt x="504732" y="339419"/>
                </a:lnTo>
                <a:lnTo>
                  <a:pt x="466208" y="360513"/>
                </a:lnTo>
                <a:lnTo>
                  <a:pt x="429095" y="382196"/>
                </a:lnTo>
                <a:lnTo>
                  <a:pt x="357378" y="426608"/>
                </a:lnTo>
                <a:lnTo>
                  <a:pt x="266395" y="485350"/>
                </a:lnTo>
                <a:lnTo>
                  <a:pt x="128506" y="577991"/>
                </a:lnTo>
                <a:lnTo>
                  <a:pt x="103947" y="593856"/>
                </a:lnTo>
                <a:lnTo>
                  <a:pt x="81860" y="607290"/>
                </a:lnTo>
                <a:lnTo>
                  <a:pt x="61421" y="619104"/>
                </a:lnTo>
                <a:lnTo>
                  <a:pt x="15509" y="644303"/>
                </a:lnTo>
                <a:lnTo>
                  <a:pt x="5756" y="649494"/>
                </a:lnTo>
                <a:lnTo>
                  <a:pt x="1159" y="651050"/>
                </a:lnTo>
                <a:lnTo>
                  <a:pt x="0" y="650182"/>
                </a:lnTo>
                <a:lnTo>
                  <a:pt x="1132" y="647698"/>
                </a:lnTo>
                <a:lnTo>
                  <a:pt x="14269" y="637470"/>
                </a:lnTo>
                <a:lnTo>
                  <a:pt x="290886" y="440467"/>
                </a:lnTo>
                <a:lnTo>
                  <a:pt x="388980" y="374718"/>
                </a:lnTo>
                <a:lnTo>
                  <a:pt x="440474" y="341183"/>
                </a:lnTo>
                <a:lnTo>
                  <a:pt x="538331" y="281062"/>
                </a:lnTo>
                <a:lnTo>
                  <a:pt x="630717" y="225767"/>
                </a:lnTo>
                <a:lnTo>
                  <a:pt x="825688" y="103600"/>
                </a:lnTo>
                <a:lnTo>
                  <a:pt x="881939" y="66567"/>
                </a:lnTo>
                <a:lnTo>
                  <a:pt x="978336" y="1360"/>
                </a:lnTo>
                <a:lnTo>
                  <a:pt x="982168" y="490"/>
                </a:lnTo>
                <a:lnTo>
                  <a:pt x="985141" y="103"/>
                </a:lnTo>
                <a:lnTo>
                  <a:pt x="984600" y="0"/>
                </a:lnTo>
                <a:lnTo>
                  <a:pt x="980661" y="83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1"/>
          <p:cNvSpPr/>
          <p:nvPr/>
        </p:nvSpPr>
        <p:spPr>
          <a:xfrm>
            <a:off x="5670751" y="2075251"/>
            <a:ext cx="416949" cy="410615"/>
          </a:xfrm>
          <a:custGeom>
            <a:avLst/>
            <a:gdLst/>
            <a:ahLst/>
            <a:cxnLst/>
            <a:rect l="0" t="0" r="0" b="0"/>
            <a:pathLst>
              <a:path w="416949" h="410615">
                <a:moveTo>
                  <a:pt x="195696" y="16438"/>
                </a:moveTo>
                <a:lnTo>
                  <a:pt x="191145" y="7337"/>
                </a:lnTo>
                <a:lnTo>
                  <a:pt x="188852" y="4656"/>
                </a:lnTo>
                <a:lnTo>
                  <a:pt x="186371" y="2869"/>
                </a:lnTo>
                <a:lnTo>
                  <a:pt x="181074" y="882"/>
                </a:lnTo>
                <a:lnTo>
                  <a:pt x="175545" y="0"/>
                </a:lnTo>
                <a:lnTo>
                  <a:pt x="173690" y="717"/>
                </a:lnTo>
                <a:lnTo>
                  <a:pt x="172453" y="2147"/>
                </a:lnTo>
                <a:lnTo>
                  <a:pt x="171628" y="4054"/>
                </a:lnTo>
                <a:lnTo>
                  <a:pt x="163092" y="8712"/>
                </a:lnTo>
                <a:lnTo>
                  <a:pt x="151678" y="13957"/>
                </a:lnTo>
                <a:lnTo>
                  <a:pt x="138945" y="22265"/>
                </a:lnTo>
                <a:lnTo>
                  <a:pt x="128881" y="27918"/>
                </a:lnTo>
                <a:lnTo>
                  <a:pt x="118058" y="36146"/>
                </a:lnTo>
                <a:lnTo>
                  <a:pt x="107850" y="45200"/>
                </a:lnTo>
                <a:lnTo>
                  <a:pt x="100138" y="52399"/>
                </a:lnTo>
                <a:lnTo>
                  <a:pt x="92939" y="58510"/>
                </a:lnTo>
                <a:lnTo>
                  <a:pt x="72239" y="75459"/>
                </a:lnTo>
                <a:lnTo>
                  <a:pt x="61004" y="86266"/>
                </a:lnTo>
                <a:lnTo>
                  <a:pt x="49704" y="98232"/>
                </a:lnTo>
                <a:lnTo>
                  <a:pt x="23217" y="127669"/>
                </a:lnTo>
                <a:lnTo>
                  <a:pt x="14264" y="138264"/>
                </a:lnTo>
                <a:lnTo>
                  <a:pt x="8271" y="149584"/>
                </a:lnTo>
                <a:lnTo>
                  <a:pt x="3493" y="155942"/>
                </a:lnTo>
                <a:lnTo>
                  <a:pt x="1838" y="159923"/>
                </a:lnTo>
                <a:lnTo>
                  <a:pt x="0" y="169427"/>
                </a:lnTo>
                <a:lnTo>
                  <a:pt x="1722" y="180001"/>
                </a:lnTo>
                <a:lnTo>
                  <a:pt x="5663" y="190098"/>
                </a:lnTo>
                <a:lnTo>
                  <a:pt x="13237" y="201137"/>
                </a:lnTo>
                <a:lnTo>
                  <a:pt x="18718" y="207429"/>
                </a:lnTo>
                <a:lnTo>
                  <a:pt x="21513" y="209488"/>
                </a:lnTo>
                <a:lnTo>
                  <a:pt x="27159" y="211776"/>
                </a:lnTo>
                <a:lnTo>
                  <a:pt x="35692" y="213064"/>
                </a:lnTo>
                <a:lnTo>
                  <a:pt x="43938" y="213365"/>
                </a:lnTo>
                <a:lnTo>
                  <a:pt x="48804" y="213445"/>
                </a:lnTo>
                <a:lnTo>
                  <a:pt x="59291" y="210995"/>
                </a:lnTo>
                <a:lnTo>
                  <a:pt x="64755" y="209008"/>
                </a:lnTo>
                <a:lnTo>
                  <a:pt x="74111" y="206730"/>
                </a:lnTo>
                <a:lnTo>
                  <a:pt x="86065" y="204260"/>
                </a:lnTo>
                <a:lnTo>
                  <a:pt x="99748" y="201660"/>
                </a:lnTo>
                <a:lnTo>
                  <a:pt x="111728" y="198975"/>
                </a:lnTo>
                <a:lnTo>
                  <a:pt x="122573" y="196232"/>
                </a:lnTo>
                <a:lnTo>
                  <a:pt x="154027" y="187820"/>
                </a:lnTo>
                <a:lnTo>
                  <a:pt x="165060" y="184986"/>
                </a:lnTo>
                <a:lnTo>
                  <a:pt x="175272" y="183096"/>
                </a:lnTo>
                <a:lnTo>
                  <a:pt x="184938" y="181836"/>
                </a:lnTo>
                <a:lnTo>
                  <a:pt x="194238" y="180996"/>
                </a:lnTo>
                <a:lnTo>
                  <a:pt x="206154" y="180436"/>
                </a:lnTo>
                <a:lnTo>
                  <a:pt x="234634" y="179814"/>
                </a:lnTo>
                <a:lnTo>
                  <a:pt x="315061" y="179360"/>
                </a:lnTo>
                <a:lnTo>
                  <a:pt x="322897" y="180298"/>
                </a:lnTo>
                <a:lnTo>
                  <a:pt x="330027" y="181875"/>
                </a:lnTo>
                <a:lnTo>
                  <a:pt x="343028" y="186168"/>
                </a:lnTo>
                <a:lnTo>
                  <a:pt x="355157" y="191252"/>
                </a:lnTo>
                <a:lnTo>
                  <a:pt x="366898" y="196686"/>
                </a:lnTo>
                <a:lnTo>
                  <a:pt x="389957" y="207935"/>
                </a:lnTo>
                <a:lnTo>
                  <a:pt x="393783" y="210778"/>
                </a:lnTo>
                <a:lnTo>
                  <a:pt x="396334" y="213626"/>
                </a:lnTo>
                <a:lnTo>
                  <a:pt x="402465" y="224725"/>
                </a:lnTo>
                <a:lnTo>
                  <a:pt x="407608" y="235693"/>
                </a:lnTo>
                <a:lnTo>
                  <a:pt x="410313" y="242618"/>
                </a:lnTo>
                <a:lnTo>
                  <a:pt x="413069" y="250092"/>
                </a:lnTo>
                <a:lnTo>
                  <a:pt x="414906" y="257933"/>
                </a:lnTo>
                <a:lnTo>
                  <a:pt x="416131" y="266017"/>
                </a:lnTo>
                <a:lnTo>
                  <a:pt x="416948" y="274264"/>
                </a:lnTo>
                <a:lnTo>
                  <a:pt x="416540" y="280715"/>
                </a:lnTo>
                <a:lnTo>
                  <a:pt x="415315" y="285968"/>
                </a:lnTo>
                <a:lnTo>
                  <a:pt x="411414" y="295297"/>
                </a:lnTo>
                <a:lnTo>
                  <a:pt x="406506" y="305793"/>
                </a:lnTo>
                <a:lnTo>
                  <a:pt x="398388" y="322413"/>
                </a:lnTo>
                <a:lnTo>
                  <a:pt x="394641" y="327101"/>
                </a:lnTo>
                <a:lnTo>
                  <a:pt x="385399" y="334851"/>
                </a:lnTo>
                <a:lnTo>
                  <a:pt x="372401" y="346550"/>
                </a:lnTo>
                <a:lnTo>
                  <a:pt x="364934" y="353670"/>
                </a:lnTo>
                <a:lnTo>
                  <a:pt x="357099" y="359370"/>
                </a:lnTo>
                <a:lnTo>
                  <a:pt x="349018" y="364122"/>
                </a:lnTo>
                <a:lnTo>
                  <a:pt x="340773" y="368243"/>
                </a:lnTo>
                <a:lnTo>
                  <a:pt x="330514" y="372894"/>
                </a:lnTo>
                <a:lnTo>
                  <a:pt x="306415" y="383143"/>
                </a:lnTo>
                <a:lnTo>
                  <a:pt x="295226" y="387591"/>
                </a:lnTo>
                <a:lnTo>
                  <a:pt x="275174" y="395073"/>
                </a:lnTo>
                <a:lnTo>
                  <a:pt x="266779" y="398401"/>
                </a:lnTo>
                <a:lnTo>
                  <a:pt x="259277" y="401573"/>
                </a:lnTo>
                <a:lnTo>
                  <a:pt x="252371" y="404640"/>
                </a:lnTo>
                <a:lnTo>
                  <a:pt x="244910" y="406684"/>
                </a:lnTo>
                <a:lnTo>
                  <a:pt x="237077" y="408048"/>
                </a:lnTo>
                <a:lnTo>
                  <a:pt x="228999" y="408956"/>
                </a:lnTo>
                <a:lnTo>
                  <a:pt x="221708" y="409562"/>
                </a:lnTo>
                <a:lnTo>
                  <a:pt x="214942" y="409966"/>
                </a:lnTo>
                <a:lnTo>
                  <a:pt x="208527" y="410235"/>
                </a:lnTo>
                <a:lnTo>
                  <a:pt x="176744" y="410614"/>
                </a:lnTo>
                <a:lnTo>
                  <a:pt x="164964" y="409715"/>
                </a:lnTo>
                <a:lnTo>
                  <a:pt x="153300" y="408163"/>
                </a:lnTo>
                <a:lnTo>
                  <a:pt x="141715" y="406176"/>
                </a:lnTo>
                <a:lnTo>
                  <a:pt x="130181" y="403898"/>
                </a:lnTo>
                <a:lnTo>
                  <a:pt x="107206" y="398828"/>
                </a:lnTo>
                <a:lnTo>
                  <a:pt x="97650" y="395190"/>
                </a:lnTo>
                <a:lnTo>
                  <a:pt x="89375" y="390859"/>
                </a:lnTo>
                <a:lnTo>
                  <a:pt x="67108" y="3764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2"/>
          <p:cNvSpPr/>
          <p:nvPr/>
        </p:nvSpPr>
        <p:spPr>
          <a:xfrm>
            <a:off x="5197792" y="3223260"/>
            <a:ext cx="231459" cy="171451"/>
          </a:xfrm>
          <a:custGeom>
            <a:avLst/>
            <a:gdLst/>
            <a:ahLst/>
            <a:cxnLst/>
            <a:rect l="0" t="0" r="0" b="0"/>
            <a:pathLst>
              <a:path w="231459" h="171451">
                <a:moveTo>
                  <a:pt x="0" y="0"/>
                </a:moveTo>
                <a:lnTo>
                  <a:pt x="4551" y="9101"/>
                </a:lnTo>
                <a:lnTo>
                  <a:pt x="5891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7778" y="28291"/>
                </a:lnTo>
                <a:lnTo>
                  <a:pt x="8043" y="32195"/>
                </a:lnTo>
                <a:lnTo>
                  <a:pt x="8219" y="35751"/>
                </a:lnTo>
                <a:lnTo>
                  <a:pt x="9290" y="40979"/>
                </a:lnTo>
                <a:lnTo>
                  <a:pt x="10956" y="47322"/>
                </a:lnTo>
                <a:lnTo>
                  <a:pt x="13019" y="54408"/>
                </a:lnTo>
                <a:lnTo>
                  <a:pt x="14394" y="61036"/>
                </a:lnTo>
                <a:lnTo>
                  <a:pt x="15311" y="67361"/>
                </a:lnTo>
                <a:lnTo>
                  <a:pt x="15922" y="73482"/>
                </a:lnTo>
                <a:lnTo>
                  <a:pt x="17283" y="79468"/>
                </a:lnTo>
                <a:lnTo>
                  <a:pt x="19142" y="85364"/>
                </a:lnTo>
                <a:lnTo>
                  <a:pt x="21334" y="91199"/>
                </a:lnTo>
                <a:lnTo>
                  <a:pt x="22795" y="97947"/>
                </a:lnTo>
                <a:lnTo>
                  <a:pt x="23769" y="105303"/>
                </a:lnTo>
                <a:lnTo>
                  <a:pt x="24419" y="113064"/>
                </a:lnTo>
                <a:lnTo>
                  <a:pt x="25804" y="119191"/>
                </a:lnTo>
                <a:lnTo>
                  <a:pt x="27680" y="124228"/>
                </a:lnTo>
                <a:lnTo>
                  <a:pt x="29883" y="128539"/>
                </a:lnTo>
                <a:lnTo>
                  <a:pt x="32305" y="132365"/>
                </a:lnTo>
                <a:lnTo>
                  <a:pt x="34872" y="135868"/>
                </a:lnTo>
                <a:lnTo>
                  <a:pt x="38358" y="140395"/>
                </a:lnTo>
                <a:lnTo>
                  <a:pt x="37955" y="140269"/>
                </a:lnTo>
                <a:lnTo>
                  <a:pt x="36733" y="139233"/>
                </a:lnTo>
                <a:lnTo>
                  <a:pt x="34966" y="135684"/>
                </a:lnTo>
                <a:lnTo>
                  <a:pt x="32836" y="130461"/>
                </a:lnTo>
                <a:lnTo>
                  <a:pt x="30463" y="124121"/>
                </a:lnTo>
                <a:lnTo>
                  <a:pt x="29834" y="117990"/>
                </a:lnTo>
                <a:lnTo>
                  <a:pt x="30367" y="111997"/>
                </a:lnTo>
                <a:lnTo>
                  <a:pt x="31675" y="106098"/>
                </a:lnTo>
                <a:lnTo>
                  <a:pt x="33499" y="99306"/>
                </a:lnTo>
                <a:lnTo>
                  <a:pt x="38066" y="84141"/>
                </a:lnTo>
                <a:lnTo>
                  <a:pt x="41569" y="77049"/>
                </a:lnTo>
                <a:lnTo>
                  <a:pt x="45811" y="70416"/>
                </a:lnTo>
                <a:lnTo>
                  <a:pt x="50543" y="64089"/>
                </a:lnTo>
                <a:lnTo>
                  <a:pt x="56555" y="57013"/>
                </a:lnTo>
                <a:lnTo>
                  <a:pt x="63421" y="49439"/>
                </a:lnTo>
                <a:lnTo>
                  <a:pt x="77717" y="34355"/>
                </a:lnTo>
                <a:lnTo>
                  <a:pt x="90421" y="21301"/>
                </a:lnTo>
                <a:lnTo>
                  <a:pt x="96476" y="17058"/>
                </a:lnTo>
                <a:lnTo>
                  <a:pt x="102417" y="14229"/>
                </a:lnTo>
                <a:lnTo>
                  <a:pt x="108283" y="12344"/>
                </a:lnTo>
                <a:lnTo>
                  <a:pt x="114099" y="11086"/>
                </a:lnTo>
                <a:lnTo>
                  <a:pt x="119881" y="10249"/>
                </a:lnTo>
                <a:lnTo>
                  <a:pt x="125641" y="9689"/>
                </a:lnTo>
                <a:lnTo>
                  <a:pt x="130433" y="9317"/>
                </a:lnTo>
                <a:lnTo>
                  <a:pt x="134580" y="9069"/>
                </a:lnTo>
                <a:lnTo>
                  <a:pt x="138297" y="8903"/>
                </a:lnTo>
                <a:lnTo>
                  <a:pt x="142681" y="9745"/>
                </a:lnTo>
                <a:lnTo>
                  <a:pt x="147508" y="11259"/>
                </a:lnTo>
                <a:lnTo>
                  <a:pt x="152631" y="13221"/>
                </a:lnTo>
                <a:lnTo>
                  <a:pt x="157952" y="14529"/>
                </a:lnTo>
                <a:lnTo>
                  <a:pt x="163404" y="15401"/>
                </a:lnTo>
                <a:lnTo>
                  <a:pt x="168943" y="15982"/>
                </a:lnTo>
                <a:lnTo>
                  <a:pt x="173589" y="18274"/>
                </a:lnTo>
                <a:lnTo>
                  <a:pt x="177639" y="21708"/>
                </a:lnTo>
                <a:lnTo>
                  <a:pt x="181291" y="25902"/>
                </a:lnTo>
                <a:lnTo>
                  <a:pt x="184678" y="29650"/>
                </a:lnTo>
                <a:lnTo>
                  <a:pt x="190981" y="36355"/>
                </a:lnTo>
                <a:lnTo>
                  <a:pt x="193996" y="40429"/>
                </a:lnTo>
                <a:lnTo>
                  <a:pt x="196958" y="45050"/>
                </a:lnTo>
                <a:lnTo>
                  <a:pt x="199886" y="50036"/>
                </a:lnTo>
                <a:lnTo>
                  <a:pt x="202789" y="54312"/>
                </a:lnTo>
                <a:lnTo>
                  <a:pt x="205678" y="58115"/>
                </a:lnTo>
                <a:lnTo>
                  <a:pt x="208557" y="61603"/>
                </a:lnTo>
                <a:lnTo>
                  <a:pt x="211427" y="65834"/>
                </a:lnTo>
                <a:lnTo>
                  <a:pt x="214294" y="70559"/>
                </a:lnTo>
                <a:lnTo>
                  <a:pt x="217158" y="75614"/>
                </a:lnTo>
                <a:lnTo>
                  <a:pt x="219067" y="82794"/>
                </a:lnTo>
                <a:lnTo>
                  <a:pt x="220340" y="91391"/>
                </a:lnTo>
                <a:lnTo>
                  <a:pt x="221188" y="100932"/>
                </a:lnTo>
                <a:lnTo>
                  <a:pt x="222706" y="112056"/>
                </a:lnTo>
                <a:lnTo>
                  <a:pt x="228441" y="146655"/>
                </a:lnTo>
                <a:lnTo>
                  <a:pt x="229447" y="153967"/>
                </a:lnTo>
                <a:lnTo>
                  <a:pt x="23145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3"/>
          <p:cNvSpPr/>
          <p:nvPr/>
        </p:nvSpPr>
        <p:spPr>
          <a:xfrm>
            <a:off x="5481530" y="3214687"/>
            <a:ext cx="202805" cy="187250"/>
          </a:xfrm>
          <a:custGeom>
            <a:avLst/>
            <a:gdLst/>
            <a:ahLst/>
            <a:cxnLst/>
            <a:rect l="0" t="0" r="0" b="0"/>
            <a:pathLst>
              <a:path w="202805" h="187250">
                <a:moveTo>
                  <a:pt x="50590" y="8573"/>
                </a:moveTo>
                <a:lnTo>
                  <a:pt x="38658" y="20504"/>
                </a:lnTo>
                <a:lnTo>
                  <a:pt x="36920" y="23195"/>
                </a:lnTo>
                <a:lnTo>
                  <a:pt x="34989" y="28724"/>
                </a:lnTo>
                <a:lnTo>
                  <a:pt x="33522" y="32484"/>
                </a:lnTo>
                <a:lnTo>
                  <a:pt x="31591" y="36896"/>
                </a:lnTo>
                <a:lnTo>
                  <a:pt x="26906" y="46878"/>
                </a:lnTo>
                <a:lnTo>
                  <a:pt x="21648" y="57665"/>
                </a:lnTo>
                <a:lnTo>
                  <a:pt x="17960" y="66066"/>
                </a:lnTo>
                <a:lnTo>
                  <a:pt x="8783" y="88100"/>
                </a:lnTo>
                <a:lnTo>
                  <a:pt x="5573" y="98739"/>
                </a:lnTo>
                <a:lnTo>
                  <a:pt x="3434" y="108688"/>
                </a:lnTo>
                <a:lnTo>
                  <a:pt x="2008" y="118179"/>
                </a:lnTo>
                <a:lnTo>
                  <a:pt x="1057" y="126411"/>
                </a:lnTo>
                <a:lnTo>
                  <a:pt x="422" y="133804"/>
                </a:lnTo>
                <a:lnTo>
                  <a:pt x="0" y="140638"/>
                </a:lnTo>
                <a:lnTo>
                  <a:pt x="670" y="146146"/>
                </a:lnTo>
                <a:lnTo>
                  <a:pt x="2070" y="150771"/>
                </a:lnTo>
                <a:lnTo>
                  <a:pt x="3956" y="154806"/>
                </a:lnTo>
                <a:lnTo>
                  <a:pt x="6165" y="158449"/>
                </a:lnTo>
                <a:lnTo>
                  <a:pt x="8591" y="161830"/>
                </a:lnTo>
                <a:lnTo>
                  <a:pt x="11160" y="165037"/>
                </a:lnTo>
                <a:lnTo>
                  <a:pt x="13826" y="168127"/>
                </a:lnTo>
                <a:lnTo>
                  <a:pt x="16556" y="171140"/>
                </a:lnTo>
                <a:lnTo>
                  <a:pt x="19328" y="174101"/>
                </a:lnTo>
                <a:lnTo>
                  <a:pt x="22128" y="176075"/>
                </a:lnTo>
                <a:lnTo>
                  <a:pt x="27780" y="178268"/>
                </a:lnTo>
                <a:lnTo>
                  <a:pt x="45419" y="184053"/>
                </a:lnTo>
                <a:lnTo>
                  <a:pt x="51905" y="185567"/>
                </a:lnTo>
                <a:lnTo>
                  <a:pt x="58134" y="186577"/>
                </a:lnTo>
                <a:lnTo>
                  <a:pt x="64192" y="187249"/>
                </a:lnTo>
                <a:lnTo>
                  <a:pt x="72040" y="186746"/>
                </a:lnTo>
                <a:lnTo>
                  <a:pt x="81082" y="185457"/>
                </a:lnTo>
                <a:lnTo>
                  <a:pt x="90920" y="183646"/>
                </a:lnTo>
                <a:lnTo>
                  <a:pt x="98432" y="181485"/>
                </a:lnTo>
                <a:lnTo>
                  <a:pt x="104392" y="179093"/>
                </a:lnTo>
                <a:lnTo>
                  <a:pt x="142168" y="159965"/>
                </a:lnTo>
                <a:lnTo>
                  <a:pt x="147837" y="156174"/>
                </a:lnTo>
                <a:lnTo>
                  <a:pt x="153521" y="151741"/>
                </a:lnTo>
                <a:lnTo>
                  <a:pt x="159216" y="146881"/>
                </a:lnTo>
                <a:lnTo>
                  <a:pt x="163965" y="142688"/>
                </a:lnTo>
                <a:lnTo>
                  <a:pt x="171781" y="135489"/>
                </a:lnTo>
                <a:lnTo>
                  <a:pt x="176151" y="130332"/>
                </a:lnTo>
                <a:lnTo>
                  <a:pt x="180970" y="124035"/>
                </a:lnTo>
                <a:lnTo>
                  <a:pt x="186087" y="116980"/>
                </a:lnTo>
                <a:lnTo>
                  <a:pt x="190452" y="111324"/>
                </a:lnTo>
                <a:lnTo>
                  <a:pt x="194313" y="106601"/>
                </a:lnTo>
                <a:lnTo>
                  <a:pt x="197840" y="102500"/>
                </a:lnTo>
                <a:lnTo>
                  <a:pt x="200192" y="96908"/>
                </a:lnTo>
                <a:lnTo>
                  <a:pt x="201759" y="90323"/>
                </a:lnTo>
                <a:lnTo>
                  <a:pt x="202804" y="83076"/>
                </a:lnTo>
                <a:lnTo>
                  <a:pt x="202549" y="77291"/>
                </a:lnTo>
                <a:lnTo>
                  <a:pt x="201425" y="72482"/>
                </a:lnTo>
                <a:lnTo>
                  <a:pt x="199725" y="68324"/>
                </a:lnTo>
                <a:lnTo>
                  <a:pt x="198590" y="63647"/>
                </a:lnTo>
                <a:lnTo>
                  <a:pt x="197834" y="58624"/>
                </a:lnTo>
                <a:lnTo>
                  <a:pt x="197330" y="53370"/>
                </a:lnTo>
                <a:lnTo>
                  <a:pt x="195089" y="48915"/>
                </a:lnTo>
                <a:lnTo>
                  <a:pt x="191690" y="44993"/>
                </a:lnTo>
                <a:lnTo>
                  <a:pt x="187519" y="41425"/>
                </a:lnTo>
                <a:lnTo>
                  <a:pt x="183786" y="38095"/>
                </a:lnTo>
                <a:lnTo>
                  <a:pt x="177098" y="31853"/>
                </a:lnTo>
                <a:lnTo>
                  <a:pt x="173029" y="29808"/>
                </a:lnTo>
                <a:lnTo>
                  <a:pt x="168411" y="28445"/>
                </a:lnTo>
                <a:lnTo>
                  <a:pt x="163427" y="27536"/>
                </a:lnTo>
                <a:lnTo>
                  <a:pt x="157247" y="25977"/>
                </a:lnTo>
                <a:lnTo>
                  <a:pt x="150270" y="23986"/>
                </a:lnTo>
                <a:lnTo>
                  <a:pt x="142761" y="21705"/>
                </a:lnTo>
                <a:lnTo>
                  <a:pt x="135849" y="19233"/>
                </a:lnTo>
                <a:lnTo>
                  <a:pt x="129337" y="16632"/>
                </a:lnTo>
                <a:lnTo>
                  <a:pt x="123090" y="13945"/>
                </a:lnTo>
                <a:lnTo>
                  <a:pt x="112258" y="11202"/>
                </a:lnTo>
                <a:lnTo>
                  <a:pt x="98370" y="8421"/>
                </a:lnTo>
                <a:lnTo>
                  <a:pt x="505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4"/>
          <p:cNvSpPr/>
          <p:nvPr/>
        </p:nvSpPr>
        <p:spPr>
          <a:xfrm>
            <a:off x="5969317" y="3669595"/>
            <a:ext cx="214313" cy="183359"/>
          </a:xfrm>
          <a:custGeom>
            <a:avLst/>
            <a:gdLst/>
            <a:ahLst/>
            <a:cxnLst/>
            <a:rect l="0" t="0" r="0" b="0"/>
            <a:pathLst>
              <a:path w="214313" h="183359">
                <a:moveTo>
                  <a:pt x="0" y="33725"/>
                </a:moveTo>
                <a:lnTo>
                  <a:pt x="13653" y="42826"/>
                </a:lnTo>
                <a:lnTo>
                  <a:pt x="17674" y="47413"/>
                </a:lnTo>
                <a:lnTo>
                  <a:pt x="20356" y="52375"/>
                </a:lnTo>
                <a:lnTo>
                  <a:pt x="22143" y="57588"/>
                </a:lnTo>
                <a:lnTo>
                  <a:pt x="24287" y="62016"/>
                </a:lnTo>
                <a:lnTo>
                  <a:pt x="26669" y="65921"/>
                </a:lnTo>
                <a:lnTo>
                  <a:pt x="29209" y="69476"/>
                </a:lnTo>
                <a:lnTo>
                  <a:pt x="30903" y="73752"/>
                </a:lnTo>
                <a:lnTo>
                  <a:pt x="32032" y="78507"/>
                </a:lnTo>
                <a:lnTo>
                  <a:pt x="38395" y="122580"/>
                </a:lnTo>
                <a:lnTo>
                  <a:pt x="39884" y="137729"/>
                </a:lnTo>
                <a:lnTo>
                  <a:pt x="40877" y="152591"/>
                </a:lnTo>
                <a:lnTo>
                  <a:pt x="41980" y="176089"/>
                </a:lnTo>
                <a:lnTo>
                  <a:pt x="42274" y="181022"/>
                </a:lnTo>
                <a:lnTo>
                  <a:pt x="42470" y="183358"/>
                </a:lnTo>
                <a:lnTo>
                  <a:pt x="42601" y="183010"/>
                </a:lnTo>
                <a:lnTo>
                  <a:pt x="42746" y="177544"/>
                </a:lnTo>
                <a:lnTo>
                  <a:pt x="42828" y="163756"/>
                </a:lnTo>
                <a:lnTo>
                  <a:pt x="43792" y="157560"/>
                </a:lnTo>
                <a:lnTo>
                  <a:pt x="45387" y="150571"/>
                </a:lnTo>
                <a:lnTo>
                  <a:pt x="47404" y="143055"/>
                </a:lnTo>
                <a:lnTo>
                  <a:pt x="57263" y="111843"/>
                </a:lnTo>
                <a:lnTo>
                  <a:pt x="63893" y="91519"/>
                </a:lnTo>
                <a:lnTo>
                  <a:pt x="70218" y="76064"/>
                </a:lnTo>
                <a:lnTo>
                  <a:pt x="76339" y="63856"/>
                </a:lnTo>
                <a:lnTo>
                  <a:pt x="82326" y="53812"/>
                </a:lnTo>
                <a:lnTo>
                  <a:pt x="91516" y="37572"/>
                </a:lnTo>
                <a:lnTo>
                  <a:pt x="95301" y="30575"/>
                </a:lnTo>
                <a:lnTo>
                  <a:pt x="99729" y="24957"/>
                </a:lnTo>
                <a:lnTo>
                  <a:pt x="104586" y="20260"/>
                </a:lnTo>
                <a:lnTo>
                  <a:pt x="109729" y="16176"/>
                </a:lnTo>
                <a:lnTo>
                  <a:pt x="114110" y="12500"/>
                </a:lnTo>
                <a:lnTo>
                  <a:pt x="117984" y="9097"/>
                </a:lnTo>
                <a:lnTo>
                  <a:pt x="121518" y="5877"/>
                </a:lnTo>
                <a:lnTo>
                  <a:pt x="125780" y="3729"/>
                </a:lnTo>
                <a:lnTo>
                  <a:pt x="130526" y="2298"/>
                </a:lnTo>
                <a:lnTo>
                  <a:pt x="135594" y="1343"/>
                </a:lnTo>
                <a:lnTo>
                  <a:pt x="139926" y="707"/>
                </a:lnTo>
                <a:lnTo>
                  <a:pt x="143767" y="283"/>
                </a:lnTo>
                <a:lnTo>
                  <a:pt x="147280" y="0"/>
                </a:lnTo>
                <a:lnTo>
                  <a:pt x="150574" y="764"/>
                </a:lnTo>
                <a:lnTo>
                  <a:pt x="156774" y="4153"/>
                </a:lnTo>
                <a:lnTo>
                  <a:pt x="162705" y="8834"/>
                </a:lnTo>
                <a:lnTo>
                  <a:pt x="168516" y="14090"/>
                </a:lnTo>
                <a:lnTo>
                  <a:pt x="174273" y="19600"/>
                </a:lnTo>
                <a:lnTo>
                  <a:pt x="177142" y="23356"/>
                </a:lnTo>
                <a:lnTo>
                  <a:pt x="180007" y="27765"/>
                </a:lnTo>
                <a:lnTo>
                  <a:pt x="182870" y="32609"/>
                </a:lnTo>
                <a:lnTo>
                  <a:pt x="186683" y="39648"/>
                </a:lnTo>
                <a:lnTo>
                  <a:pt x="196001" y="57630"/>
                </a:lnTo>
                <a:lnTo>
                  <a:pt x="199247" y="65854"/>
                </a:lnTo>
                <a:lnTo>
                  <a:pt x="201411" y="73242"/>
                </a:lnTo>
                <a:lnTo>
                  <a:pt x="202855" y="80072"/>
                </a:lnTo>
                <a:lnTo>
                  <a:pt x="203816" y="86530"/>
                </a:lnTo>
                <a:lnTo>
                  <a:pt x="204458" y="92741"/>
                </a:lnTo>
                <a:lnTo>
                  <a:pt x="204885" y="98786"/>
                </a:lnTo>
                <a:lnTo>
                  <a:pt x="205170" y="105674"/>
                </a:lnTo>
                <a:lnTo>
                  <a:pt x="205571" y="128068"/>
                </a:lnTo>
                <a:lnTo>
                  <a:pt x="205734" y="164558"/>
                </a:lnTo>
                <a:lnTo>
                  <a:pt x="206688" y="166667"/>
                </a:lnTo>
                <a:lnTo>
                  <a:pt x="208277" y="168073"/>
                </a:lnTo>
                <a:lnTo>
                  <a:pt x="214312" y="170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5"/>
          <p:cNvSpPr/>
          <p:nvPr/>
        </p:nvSpPr>
        <p:spPr>
          <a:xfrm>
            <a:off x="6329467" y="3617595"/>
            <a:ext cx="128451" cy="179485"/>
          </a:xfrm>
          <a:custGeom>
            <a:avLst/>
            <a:gdLst/>
            <a:ahLst/>
            <a:cxnLst/>
            <a:rect l="0" t="0" r="0" b="0"/>
            <a:pathLst>
              <a:path w="128451" h="179485">
                <a:moveTo>
                  <a:pt x="8467" y="0"/>
                </a:moveTo>
                <a:lnTo>
                  <a:pt x="3917" y="13652"/>
                </a:lnTo>
                <a:lnTo>
                  <a:pt x="2576" y="26246"/>
                </a:lnTo>
                <a:lnTo>
                  <a:pt x="1682" y="43215"/>
                </a:lnTo>
                <a:lnTo>
                  <a:pt x="248" y="100188"/>
                </a:lnTo>
                <a:lnTo>
                  <a:pt x="0" y="132343"/>
                </a:lnTo>
                <a:lnTo>
                  <a:pt x="917" y="140616"/>
                </a:lnTo>
                <a:lnTo>
                  <a:pt x="2482" y="147084"/>
                </a:lnTo>
                <a:lnTo>
                  <a:pt x="4477" y="152348"/>
                </a:lnTo>
                <a:lnTo>
                  <a:pt x="7712" y="156811"/>
                </a:lnTo>
                <a:lnTo>
                  <a:pt x="11774" y="160737"/>
                </a:lnTo>
                <a:lnTo>
                  <a:pt x="16387" y="164308"/>
                </a:lnTo>
                <a:lnTo>
                  <a:pt x="20414" y="167641"/>
                </a:lnTo>
                <a:lnTo>
                  <a:pt x="24052" y="170816"/>
                </a:lnTo>
                <a:lnTo>
                  <a:pt x="27430" y="173884"/>
                </a:lnTo>
                <a:lnTo>
                  <a:pt x="30634" y="175930"/>
                </a:lnTo>
                <a:lnTo>
                  <a:pt x="33723" y="177294"/>
                </a:lnTo>
                <a:lnTo>
                  <a:pt x="36734" y="178203"/>
                </a:lnTo>
                <a:lnTo>
                  <a:pt x="40647" y="178810"/>
                </a:lnTo>
                <a:lnTo>
                  <a:pt x="45161" y="179214"/>
                </a:lnTo>
                <a:lnTo>
                  <a:pt x="50075" y="179484"/>
                </a:lnTo>
                <a:lnTo>
                  <a:pt x="54303" y="178710"/>
                </a:lnTo>
                <a:lnTo>
                  <a:pt x="58075" y="177243"/>
                </a:lnTo>
                <a:lnTo>
                  <a:pt x="61542" y="175312"/>
                </a:lnTo>
                <a:lnTo>
                  <a:pt x="64805" y="173072"/>
                </a:lnTo>
                <a:lnTo>
                  <a:pt x="67933" y="170626"/>
                </a:lnTo>
                <a:lnTo>
                  <a:pt x="70972" y="168043"/>
                </a:lnTo>
                <a:lnTo>
                  <a:pt x="74902" y="165369"/>
                </a:lnTo>
                <a:lnTo>
                  <a:pt x="79427" y="162633"/>
                </a:lnTo>
                <a:lnTo>
                  <a:pt x="84349" y="159857"/>
                </a:lnTo>
                <a:lnTo>
                  <a:pt x="88583" y="156101"/>
                </a:lnTo>
                <a:lnTo>
                  <a:pt x="92358" y="151692"/>
                </a:lnTo>
                <a:lnTo>
                  <a:pt x="95827" y="146848"/>
                </a:lnTo>
                <a:lnTo>
                  <a:pt x="100997" y="140761"/>
                </a:lnTo>
                <a:lnTo>
                  <a:pt x="107301" y="133846"/>
                </a:lnTo>
                <a:lnTo>
                  <a:pt x="114362" y="126378"/>
                </a:lnTo>
                <a:lnTo>
                  <a:pt x="119069" y="119494"/>
                </a:lnTo>
                <a:lnTo>
                  <a:pt x="122207" y="113000"/>
                </a:lnTo>
                <a:lnTo>
                  <a:pt x="124299" y="106766"/>
                </a:lnTo>
                <a:lnTo>
                  <a:pt x="125693" y="101657"/>
                </a:lnTo>
                <a:lnTo>
                  <a:pt x="126623" y="97299"/>
                </a:lnTo>
                <a:lnTo>
                  <a:pt x="127243" y="93441"/>
                </a:lnTo>
                <a:lnTo>
                  <a:pt x="127656" y="89916"/>
                </a:lnTo>
                <a:lnTo>
                  <a:pt x="127931" y="86614"/>
                </a:lnTo>
                <a:lnTo>
                  <a:pt x="128115" y="83460"/>
                </a:lnTo>
                <a:lnTo>
                  <a:pt x="128319" y="72336"/>
                </a:lnTo>
                <a:lnTo>
                  <a:pt x="128450" y="51012"/>
                </a:lnTo>
                <a:lnTo>
                  <a:pt x="126556" y="46391"/>
                </a:lnTo>
                <a:lnTo>
                  <a:pt x="123388" y="41405"/>
                </a:lnTo>
                <a:lnTo>
                  <a:pt x="119371" y="36175"/>
                </a:lnTo>
                <a:lnTo>
                  <a:pt x="115741" y="32689"/>
                </a:lnTo>
                <a:lnTo>
                  <a:pt x="112368" y="30365"/>
                </a:lnTo>
                <a:lnTo>
                  <a:pt x="109167" y="28816"/>
                </a:lnTo>
                <a:lnTo>
                  <a:pt x="106081" y="26830"/>
                </a:lnTo>
                <a:lnTo>
                  <a:pt x="103070" y="24554"/>
                </a:lnTo>
                <a:lnTo>
                  <a:pt x="100111" y="22084"/>
                </a:lnTo>
                <a:lnTo>
                  <a:pt x="97186" y="20438"/>
                </a:lnTo>
                <a:lnTo>
                  <a:pt x="94283" y="19340"/>
                </a:lnTo>
                <a:lnTo>
                  <a:pt x="91395" y="18608"/>
                </a:lnTo>
                <a:lnTo>
                  <a:pt x="80567" y="15255"/>
                </a:lnTo>
                <a:lnTo>
                  <a:pt x="73679" y="13027"/>
                </a:lnTo>
                <a:lnTo>
                  <a:pt x="66229" y="11542"/>
                </a:lnTo>
                <a:lnTo>
                  <a:pt x="58405" y="10552"/>
                </a:lnTo>
                <a:lnTo>
                  <a:pt x="2561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6"/>
          <p:cNvSpPr/>
          <p:nvPr/>
        </p:nvSpPr>
        <p:spPr>
          <a:xfrm>
            <a:off x="6157912" y="4106227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5" y="18651"/>
                </a:lnTo>
                <a:lnTo>
                  <a:pt x="7381" y="23864"/>
                </a:lnTo>
                <a:lnTo>
                  <a:pt x="9683" y="30197"/>
                </a:lnTo>
                <a:lnTo>
                  <a:pt x="13123" y="37276"/>
                </a:lnTo>
                <a:lnTo>
                  <a:pt x="17321" y="44854"/>
                </a:lnTo>
                <a:lnTo>
                  <a:pt x="27066" y="63433"/>
                </a:lnTo>
                <a:lnTo>
                  <a:pt x="32332" y="73721"/>
                </a:lnTo>
                <a:lnTo>
                  <a:pt x="35842" y="82485"/>
                </a:lnTo>
                <a:lnTo>
                  <a:pt x="38182" y="90232"/>
                </a:lnTo>
                <a:lnTo>
                  <a:pt x="39742" y="97302"/>
                </a:lnTo>
                <a:lnTo>
                  <a:pt x="40782" y="103921"/>
                </a:lnTo>
                <a:lnTo>
                  <a:pt x="41476" y="110238"/>
                </a:lnTo>
                <a:lnTo>
                  <a:pt x="41938" y="116355"/>
                </a:lnTo>
                <a:lnTo>
                  <a:pt x="42452" y="125691"/>
                </a:lnTo>
                <a:lnTo>
                  <a:pt x="42589" y="129514"/>
                </a:lnTo>
                <a:lnTo>
                  <a:pt x="43633" y="134920"/>
                </a:lnTo>
                <a:lnTo>
                  <a:pt x="45281" y="141382"/>
                </a:lnTo>
                <a:lnTo>
                  <a:pt x="47332" y="148547"/>
                </a:lnTo>
                <a:lnTo>
                  <a:pt x="48700" y="154276"/>
                </a:lnTo>
                <a:lnTo>
                  <a:pt x="49612" y="159048"/>
                </a:lnTo>
                <a:lnTo>
                  <a:pt x="50624" y="164986"/>
                </a:lnTo>
                <a:lnTo>
                  <a:pt x="50895" y="165235"/>
                </a:lnTo>
                <a:lnTo>
                  <a:pt x="51195" y="162973"/>
                </a:lnTo>
                <a:lnTo>
                  <a:pt x="51328" y="158792"/>
                </a:lnTo>
                <a:lnTo>
                  <a:pt x="50412" y="156344"/>
                </a:lnTo>
                <a:lnTo>
                  <a:pt x="46853" y="151084"/>
                </a:lnTo>
                <a:lnTo>
                  <a:pt x="46475" y="147395"/>
                </a:lnTo>
                <a:lnTo>
                  <a:pt x="47176" y="143031"/>
                </a:lnTo>
                <a:lnTo>
                  <a:pt x="48595" y="138217"/>
                </a:lnTo>
                <a:lnTo>
                  <a:pt x="55145" y="117788"/>
                </a:lnTo>
                <a:lnTo>
                  <a:pt x="57718" y="110910"/>
                </a:lnTo>
                <a:lnTo>
                  <a:pt x="60386" y="104421"/>
                </a:lnTo>
                <a:lnTo>
                  <a:pt x="63117" y="98188"/>
                </a:lnTo>
                <a:lnTo>
                  <a:pt x="71232" y="81105"/>
                </a:lnTo>
                <a:lnTo>
                  <a:pt x="76063" y="71215"/>
                </a:lnTo>
                <a:lnTo>
                  <a:pt x="81189" y="63669"/>
                </a:lnTo>
                <a:lnTo>
                  <a:pt x="86511" y="57686"/>
                </a:lnTo>
                <a:lnTo>
                  <a:pt x="91964" y="52745"/>
                </a:lnTo>
                <a:lnTo>
                  <a:pt x="97505" y="48498"/>
                </a:lnTo>
                <a:lnTo>
                  <a:pt x="103103" y="44715"/>
                </a:lnTo>
                <a:lnTo>
                  <a:pt x="108741" y="41240"/>
                </a:lnTo>
                <a:lnTo>
                  <a:pt x="114403" y="37971"/>
                </a:lnTo>
                <a:lnTo>
                  <a:pt x="125776" y="31799"/>
                </a:lnTo>
                <a:lnTo>
                  <a:pt x="130523" y="29772"/>
                </a:lnTo>
                <a:lnTo>
                  <a:pt x="134641" y="28420"/>
                </a:lnTo>
                <a:lnTo>
                  <a:pt x="138338" y="27519"/>
                </a:lnTo>
                <a:lnTo>
                  <a:pt x="144986" y="26518"/>
                </a:lnTo>
                <a:lnTo>
                  <a:pt x="148092" y="26252"/>
                </a:lnTo>
                <a:lnTo>
                  <a:pt x="152068" y="26074"/>
                </a:lnTo>
                <a:lnTo>
                  <a:pt x="161566" y="25876"/>
                </a:lnTo>
                <a:lnTo>
                  <a:pt x="165813" y="26776"/>
                </a:lnTo>
                <a:lnTo>
                  <a:pt x="169597" y="28328"/>
                </a:lnTo>
                <a:lnTo>
                  <a:pt x="173072" y="30315"/>
                </a:lnTo>
                <a:lnTo>
                  <a:pt x="182013" y="35064"/>
                </a:lnTo>
                <a:lnTo>
                  <a:pt x="187065" y="37663"/>
                </a:lnTo>
                <a:lnTo>
                  <a:pt x="190433" y="41301"/>
                </a:lnTo>
                <a:lnTo>
                  <a:pt x="192678" y="45632"/>
                </a:lnTo>
                <a:lnTo>
                  <a:pt x="194174" y="50424"/>
                </a:lnTo>
                <a:lnTo>
                  <a:pt x="197077" y="57428"/>
                </a:lnTo>
                <a:lnTo>
                  <a:pt x="200918" y="65908"/>
                </a:lnTo>
                <a:lnTo>
                  <a:pt x="205382" y="75371"/>
                </a:lnTo>
                <a:lnTo>
                  <a:pt x="208359" y="83585"/>
                </a:lnTo>
                <a:lnTo>
                  <a:pt x="210343" y="90966"/>
                </a:lnTo>
                <a:lnTo>
                  <a:pt x="211667" y="97791"/>
                </a:lnTo>
                <a:lnTo>
                  <a:pt x="212549" y="108057"/>
                </a:lnTo>
                <a:lnTo>
                  <a:pt x="213137" y="120616"/>
                </a:lnTo>
                <a:lnTo>
                  <a:pt x="213964" y="152895"/>
                </a:lnTo>
                <a:lnTo>
                  <a:pt x="214313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7"/>
          <p:cNvSpPr/>
          <p:nvPr/>
        </p:nvSpPr>
        <p:spPr>
          <a:xfrm>
            <a:off x="6518424" y="4047583"/>
            <a:ext cx="184207" cy="203973"/>
          </a:xfrm>
          <a:custGeom>
            <a:avLst/>
            <a:gdLst/>
            <a:ahLst/>
            <a:cxnLst/>
            <a:rect l="0" t="0" r="0" b="0"/>
            <a:pathLst>
              <a:path w="184207" h="203973">
                <a:moveTo>
                  <a:pt x="25251" y="15782"/>
                </a:moveTo>
                <a:lnTo>
                  <a:pt x="20700" y="20332"/>
                </a:lnTo>
                <a:lnTo>
                  <a:pt x="19359" y="22625"/>
                </a:lnTo>
                <a:lnTo>
                  <a:pt x="17870" y="27713"/>
                </a:lnTo>
                <a:lnTo>
                  <a:pt x="12480" y="49585"/>
                </a:lnTo>
                <a:lnTo>
                  <a:pt x="10070" y="61177"/>
                </a:lnTo>
                <a:lnTo>
                  <a:pt x="4851" y="89297"/>
                </a:lnTo>
                <a:lnTo>
                  <a:pt x="3078" y="100987"/>
                </a:lnTo>
                <a:lnTo>
                  <a:pt x="1896" y="110685"/>
                </a:lnTo>
                <a:lnTo>
                  <a:pt x="1109" y="119056"/>
                </a:lnTo>
                <a:lnTo>
                  <a:pt x="584" y="126541"/>
                </a:lnTo>
                <a:lnTo>
                  <a:pt x="233" y="133436"/>
                </a:lnTo>
                <a:lnTo>
                  <a:pt x="0" y="139938"/>
                </a:lnTo>
                <a:lnTo>
                  <a:pt x="797" y="147130"/>
                </a:lnTo>
                <a:lnTo>
                  <a:pt x="2281" y="154782"/>
                </a:lnTo>
                <a:lnTo>
                  <a:pt x="4222" y="162741"/>
                </a:lnTo>
                <a:lnTo>
                  <a:pt x="6469" y="169000"/>
                </a:lnTo>
                <a:lnTo>
                  <a:pt x="8920" y="174125"/>
                </a:lnTo>
                <a:lnTo>
                  <a:pt x="11506" y="178493"/>
                </a:lnTo>
                <a:lnTo>
                  <a:pt x="14183" y="182359"/>
                </a:lnTo>
                <a:lnTo>
                  <a:pt x="16919" y="185888"/>
                </a:lnTo>
                <a:lnTo>
                  <a:pt x="19697" y="189194"/>
                </a:lnTo>
                <a:lnTo>
                  <a:pt x="23453" y="191397"/>
                </a:lnTo>
                <a:lnTo>
                  <a:pt x="27862" y="192866"/>
                </a:lnTo>
                <a:lnTo>
                  <a:pt x="32707" y="193845"/>
                </a:lnTo>
                <a:lnTo>
                  <a:pt x="36889" y="195451"/>
                </a:lnTo>
                <a:lnTo>
                  <a:pt x="40629" y="197474"/>
                </a:lnTo>
                <a:lnTo>
                  <a:pt x="44076" y="199775"/>
                </a:lnTo>
                <a:lnTo>
                  <a:pt x="48278" y="201309"/>
                </a:lnTo>
                <a:lnTo>
                  <a:pt x="52984" y="202331"/>
                </a:lnTo>
                <a:lnTo>
                  <a:pt x="58028" y="203013"/>
                </a:lnTo>
                <a:lnTo>
                  <a:pt x="63294" y="203467"/>
                </a:lnTo>
                <a:lnTo>
                  <a:pt x="68711" y="203771"/>
                </a:lnTo>
                <a:lnTo>
                  <a:pt x="74227" y="203972"/>
                </a:lnTo>
                <a:lnTo>
                  <a:pt x="79808" y="203155"/>
                </a:lnTo>
                <a:lnTo>
                  <a:pt x="85435" y="201657"/>
                </a:lnTo>
                <a:lnTo>
                  <a:pt x="112704" y="192410"/>
                </a:lnTo>
                <a:lnTo>
                  <a:pt x="119748" y="189731"/>
                </a:lnTo>
                <a:lnTo>
                  <a:pt x="126349" y="186993"/>
                </a:lnTo>
                <a:lnTo>
                  <a:pt x="132654" y="184215"/>
                </a:lnTo>
                <a:lnTo>
                  <a:pt x="137810" y="180458"/>
                </a:lnTo>
                <a:lnTo>
                  <a:pt x="142201" y="176049"/>
                </a:lnTo>
                <a:lnTo>
                  <a:pt x="146080" y="171204"/>
                </a:lnTo>
                <a:lnTo>
                  <a:pt x="150571" y="166069"/>
                </a:lnTo>
                <a:lnTo>
                  <a:pt x="155470" y="160741"/>
                </a:lnTo>
                <a:lnTo>
                  <a:pt x="160641" y="155284"/>
                </a:lnTo>
                <a:lnTo>
                  <a:pt x="164089" y="149740"/>
                </a:lnTo>
                <a:lnTo>
                  <a:pt x="166387" y="144140"/>
                </a:lnTo>
                <a:lnTo>
                  <a:pt x="167919" y="138501"/>
                </a:lnTo>
                <a:lnTo>
                  <a:pt x="169893" y="133790"/>
                </a:lnTo>
                <a:lnTo>
                  <a:pt x="172162" y="129696"/>
                </a:lnTo>
                <a:lnTo>
                  <a:pt x="174626" y="126014"/>
                </a:lnTo>
                <a:lnTo>
                  <a:pt x="176269" y="121655"/>
                </a:lnTo>
                <a:lnTo>
                  <a:pt x="177364" y="116844"/>
                </a:lnTo>
                <a:lnTo>
                  <a:pt x="178095" y="111732"/>
                </a:lnTo>
                <a:lnTo>
                  <a:pt x="179534" y="104513"/>
                </a:lnTo>
                <a:lnTo>
                  <a:pt x="183674" y="86333"/>
                </a:lnTo>
                <a:lnTo>
                  <a:pt x="184206" y="78056"/>
                </a:lnTo>
                <a:lnTo>
                  <a:pt x="183608" y="70633"/>
                </a:lnTo>
                <a:lnTo>
                  <a:pt x="182257" y="63779"/>
                </a:lnTo>
                <a:lnTo>
                  <a:pt x="180404" y="56352"/>
                </a:lnTo>
                <a:lnTo>
                  <a:pt x="178216" y="48544"/>
                </a:lnTo>
                <a:lnTo>
                  <a:pt x="175806" y="40481"/>
                </a:lnTo>
                <a:lnTo>
                  <a:pt x="173245" y="34153"/>
                </a:lnTo>
                <a:lnTo>
                  <a:pt x="170587" y="28982"/>
                </a:lnTo>
                <a:lnTo>
                  <a:pt x="167861" y="24582"/>
                </a:lnTo>
                <a:lnTo>
                  <a:pt x="165092" y="20696"/>
                </a:lnTo>
                <a:lnTo>
                  <a:pt x="162293" y="17153"/>
                </a:lnTo>
                <a:lnTo>
                  <a:pt x="159475" y="13838"/>
                </a:lnTo>
                <a:lnTo>
                  <a:pt x="156643" y="11628"/>
                </a:lnTo>
                <a:lnTo>
                  <a:pt x="150957" y="9173"/>
                </a:lnTo>
                <a:lnTo>
                  <a:pt x="147155" y="7566"/>
                </a:lnTo>
                <a:lnTo>
                  <a:pt x="137851" y="3241"/>
                </a:lnTo>
                <a:lnTo>
                  <a:pt x="132702" y="1706"/>
                </a:lnTo>
                <a:lnTo>
                  <a:pt x="127365" y="683"/>
                </a:lnTo>
                <a:lnTo>
                  <a:pt x="121902" y="0"/>
                </a:lnTo>
                <a:lnTo>
                  <a:pt x="116355" y="498"/>
                </a:lnTo>
                <a:lnTo>
                  <a:pt x="110751" y="1783"/>
                </a:lnTo>
                <a:lnTo>
                  <a:pt x="105112" y="3592"/>
                </a:lnTo>
                <a:lnTo>
                  <a:pt x="100399" y="4797"/>
                </a:lnTo>
                <a:lnTo>
                  <a:pt x="96304" y="5602"/>
                </a:lnTo>
                <a:lnTo>
                  <a:pt x="92622" y="6137"/>
                </a:lnTo>
                <a:lnTo>
                  <a:pt x="89215" y="6495"/>
                </a:lnTo>
                <a:lnTo>
                  <a:pt x="85991" y="6733"/>
                </a:lnTo>
                <a:lnTo>
                  <a:pt x="76685" y="7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8"/>
          <p:cNvSpPr/>
          <p:nvPr/>
        </p:nvSpPr>
        <p:spPr>
          <a:xfrm>
            <a:off x="5184516" y="4553013"/>
            <a:ext cx="493337" cy="547012"/>
          </a:xfrm>
          <a:custGeom>
            <a:avLst/>
            <a:gdLst/>
            <a:ahLst/>
            <a:cxnLst/>
            <a:rect l="0" t="0" r="0" b="0"/>
            <a:pathLst>
              <a:path w="493337" h="547012">
                <a:moveTo>
                  <a:pt x="13276" y="76137"/>
                </a:moveTo>
                <a:lnTo>
                  <a:pt x="8725" y="89789"/>
                </a:lnTo>
                <a:lnTo>
                  <a:pt x="7384" y="98574"/>
                </a:lnTo>
                <a:lnTo>
                  <a:pt x="6491" y="109192"/>
                </a:lnTo>
                <a:lnTo>
                  <a:pt x="5895" y="121033"/>
                </a:lnTo>
                <a:lnTo>
                  <a:pt x="4545" y="133690"/>
                </a:lnTo>
                <a:lnTo>
                  <a:pt x="2693" y="146891"/>
                </a:lnTo>
                <a:lnTo>
                  <a:pt x="506" y="160453"/>
                </a:lnTo>
                <a:lnTo>
                  <a:pt x="0" y="176163"/>
                </a:lnTo>
                <a:lnTo>
                  <a:pt x="615" y="193303"/>
                </a:lnTo>
                <a:lnTo>
                  <a:pt x="1978" y="211398"/>
                </a:lnTo>
                <a:lnTo>
                  <a:pt x="4792" y="226318"/>
                </a:lnTo>
                <a:lnTo>
                  <a:pt x="8572" y="239123"/>
                </a:lnTo>
                <a:lnTo>
                  <a:pt x="12998" y="250517"/>
                </a:lnTo>
                <a:lnTo>
                  <a:pt x="20455" y="265716"/>
                </a:lnTo>
                <a:lnTo>
                  <a:pt x="30008" y="279628"/>
                </a:lnTo>
                <a:lnTo>
                  <a:pt x="33003" y="283235"/>
                </a:lnTo>
                <a:lnTo>
                  <a:pt x="36905" y="285640"/>
                </a:lnTo>
                <a:lnTo>
                  <a:pt x="46320" y="288312"/>
                </a:lnTo>
                <a:lnTo>
                  <a:pt x="56855" y="289499"/>
                </a:lnTo>
                <a:lnTo>
                  <a:pt x="62331" y="289815"/>
                </a:lnTo>
                <a:lnTo>
                  <a:pt x="66934" y="289075"/>
                </a:lnTo>
                <a:lnTo>
                  <a:pt x="74589" y="285710"/>
                </a:lnTo>
                <a:lnTo>
                  <a:pt x="88786" y="275960"/>
                </a:lnTo>
                <a:lnTo>
                  <a:pt x="97906" y="269360"/>
                </a:lnTo>
                <a:lnTo>
                  <a:pt x="108749" y="260197"/>
                </a:lnTo>
                <a:lnTo>
                  <a:pt x="120740" y="249326"/>
                </a:lnTo>
                <a:lnTo>
                  <a:pt x="133496" y="237317"/>
                </a:lnTo>
                <a:lnTo>
                  <a:pt x="142953" y="226453"/>
                </a:lnTo>
                <a:lnTo>
                  <a:pt x="150209" y="216352"/>
                </a:lnTo>
                <a:lnTo>
                  <a:pt x="156000" y="206761"/>
                </a:lnTo>
                <a:lnTo>
                  <a:pt x="186904" y="152305"/>
                </a:lnTo>
                <a:lnTo>
                  <a:pt x="210141" y="108719"/>
                </a:lnTo>
                <a:lnTo>
                  <a:pt x="221673" y="86429"/>
                </a:lnTo>
                <a:lnTo>
                  <a:pt x="229360" y="75378"/>
                </a:lnTo>
                <a:lnTo>
                  <a:pt x="234484" y="71821"/>
                </a:lnTo>
                <a:lnTo>
                  <a:pt x="237901" y="73260"/>
                </a:lnTo>
                <a:lnTo>
                  <a:pt x="240178" y="79934"/>
                </a:lnTo>
                <a:lnTo>
                  <a:pt x="241697" y="90098"/>
                </a:lnTo>
                <a:lnTo>
                  <a:pt x="242708" y="102589"/>
                </a:lnTo>
                <a:lnTo>
                  <a:pt x="244336" y="113774"/>
                </a:lnTo>
                <a:lnTo>
                  <a:pt x="246374" y="124089"/>
                </a:lnTo>
                <a:lnTo>
                  <a:pt x="248684" y="133822"/>
                </a:lnTo>
                <a:lnTo>
                  <a:pt x="251178" y="146978"/>
                </a:lnTo>
                <a:lnTo>
                  <a:pt x="256488" y="179377"/>
                </a:lnTo>
                <a:lnTo>
                  <a:pt x="260190" y="197351"/>
                </a:lnTo>
                <a:lnTo>
                  <a:pt x="264563" y="216001"/>
                </a:lnTo>
                <a:lnTo>
                  <a:pt x="280718" y="280188"/>
                </a:lnTo>
                <a:lnTo>
                  <a:pt x="283963" y="299801"/>
                </a:lnTo>
                <a:lnTo>
                  <a:pt x="287079" y="323354"/>
                </a:lnTo>
                <a:lnTo>
                  <a:pt x="290109" y="349533"/>
                </a:lnTo>
                <a:lnTo>
                  <a:pt x="292129" y="369844"/>
                </a:lnTo>
                <a:lnTo>
                  <a:pt x="293475" y="386241"/>
                </a:lnTo>
                <a:lnTo>
                  <a:pt x="294373" y="400030"/>
                </a:lnTo>
                <a:lnTo>
                  <a:pt x="295371" y="425512"/>
                </a:lnTo>
                <a:lnTo>
                  <a:pt x="295637" y="437641"/>
                </a:lnTo>
                <a:lnTo>
                  <a:pt x="294861" y="450490"/>
                </a:lnTo>
                <a:lnTo>
                  <a:pt x="293392" y="463818"/>
                </a:lnTo>
                <a:lnTo>
                  <a:pt x="291460" y="477465"/>
                </a:lnTo>
                <a:lnTo>
                  <a:pt x="288267" y="489422"/>
                </a:lnTo>
                <a:lnTo>
                  <a:pt x="284234" y="500251"/>
                </a:lnTo>
                <a:lnTo>
                  <a:pt x="279640" y="510327"/>
                </a:lnTo>
                <a:lnTo>
                  <a:pt x="274535" y="524062"/>
                </a:lnTo>
                <a:lnTo>
                  <a:pt x="271314" y="533342"/>
                </a:lnTo>
                <a:lnTo>
                  <a:pt x="266707" y="540641"/>
                </a:lnTo>
                <a:lnTo>
                  <a:pt x="264145" y="542969"/>
                </a:lnTo>
                <a:lnTo>
                  <a:pt x="261484" y="544521"/>
                </a:lnTo>
                <a:lnTo>
                  <a:pt x="255989" y="546245"/>
                </a:lnTo>
                <a:lnTo>
                  <a:pt x="250371" y="547011"/>
                </a:lnTo>
                <a:lnTo>
                  <a:pt x="247539" y="546263"/>
                </a:lnTo>
                <a:lnTo>
                  <a:pt x="241853" y="542891"/>
                </a:lnTo>
                <a:lnTo>
                  <a:pt x="229280" y="532008"/>
                </a:lnTo>
                <a:lnTo>
                  <a:pt x="223539" y="521830"/>
                </a:lnTo>
                <a:lnTo>
                  <a:pt x="221026" y="509491"/>
                </a:lnTo>
                <a:lnTo>
                  <a:pt x="219910" y="495433"/>
                </a:lnTo>
                <a:lnTo>
                  <a:pt x="219413" y="482836"/>
                </a:lnTo>
                <a:lnTo>
                  <a:pt x="221733" y="468347"/>
                </a:lnTo>
                <a:lnTo>
                  <a:pt x="225938" y="452382"/>
                </a:lnTo>
                <a:lnTo>
                  <a:pt x="230983" y="435762"/>
                </a:lnTo>
                <a:lnTo>
                  <a:pt x="239177" y="410340"/>
                </a:lnTo>
                <a:lnTo>
                  <a:pt x="245792" y="396094"/>
                </a:lnTo>
                <a:lnTo>
                  <a:pt x="254964" y="378023"/>
                </a:lnTo>
                <a:lnTo>
                  <a:pt x="265842" y="357405"/>
                </a:lnTo>
                <a:lnTo>
                  <a:pt x="274046" y="340801"/>
                </a:lnTo>
                <a:lnTo>
                  <a:pt x="280468" y="326875"/>
                </a:lnTo>
                <a:lnTo>
                  <a:pt x="285701" y="314733"/>
                </a:lnTo>
                <a:lnTo>
                  <a:pt x="293000" y="302828"/>
                </a:lnTo>
                <a:lnTo>
                  <a:pt x="301677" y="291082"/>
                </a:lnTo>
                <a:lnTo>
                  <a:pt x="311270" y="279441"/>
                </a:lnTo>
                <a:lnTo>
                  <a:pt x="322429" y="265013"/>
                </a:lnTo>
                <a:lnTo>
                  <a:pt x="347527" y="231202"/>
                </a:lnTo>
                <a:lnTo>
                  <a:pt x="358030" y="214756"/>
                </a:lnTo>
                <a:lnTo>
                  <a:pt x="366937" y="199029"/>
                </a:lnTo>
                <a:lnTo>
                  <a:pt x="374780" y="183783"/>
                </a:lnTo>
                <a:lnTo>
                  <a:pt x="382866" y="169808"/>
                </a:lnTo>
                <a:lnTo>
                  <a:pt x="391115" y="156682"/>
                </a:lnTo>
                <a:lnTo>
                  <a:pt x="399471" y="144121"/>
                </a:lnTo>
                <a:lnTo>
                  <a:pt x="406946" y="129079"/>
                </a:lnTo>
                <a:lnTo>
                  <a:pt x="413836" y="112385"/>
                </a:lnTo>
                <a:lnTo>
                  <a:pt x="420333" y="94587"/>
                </a:lnTo>
                <a:lnTo>
                  <a:pt x="424665" y="78912"/>
                </a:lnTo>
                <a:lnTo>
                  <a:pt x="427553" y="64652"/>
                </a:lnTo>
                <a:lnTo>
                  <a:pt x="430762" y="41505"/>
                </a:lnTo>
                <a:lnTo>
                  <a:pt x="432188" y="28043"/>
                </a:lnTo>
                <a:lnTo>
                  <a:pt x="430282" y="16344"/>
                </a:lnTo>
                <a:lnTo>
                  <a:pt x="428440" y="10557"/>
                </a:lnTo>
                <a:lnTo>
                  <a:pt x="426259" y="6700"/>
                </a:lnTo>
                <a:lnTo>
                  <a:pt x="423854" y="4128"/>
                </a:lnTo>
                <a:lnTo>
                  <a:pt x="421297" y="2413"/>
                </a:lnTo>
                <a:lnTo>
                  <a:pt x="413376" y="508"/>
                </a:lnTo>
                <a:lnTo>
                  <a:pt x="408597" y="0"/>
                </a:lnTo>
                <a:lnTo>
                  <a:pt x="405411" y="1567"/>
                </a:lnTo>
                <a:lnTo>
                  <a:pt x="403287" y="4516"/>
                </a:lnTo>
                <a:lnTo>
                  <a:pt x="399022" y="13825"/>
                </a:lnTo>
                <a:lnTo>
                  <a:pt x="386862" y="34179"/>
                </a:lnTo>
                <a:lnTo>
                  <a:pt x="379975" y="46694"/>
                </a:lnTo>
                <a:lnTo>
                  <a:pt x="376278" y="58606"/>
                </a:lnTo>
                <a:lnTo>
                  <a:pt x="373683" y="70250"/>
                </a:lnTo>
                <a:lnTo>
                  <a:pt x="369355" y="81775"/>
                </a:lnTo>
                <a:lnTo>
                  <a:pt x="367819" y="90374"/>
                </a:lnTo>
                <a:lnTo>
                  <a:pt x="366796" y="100868"/>
                </a:lnTo>
                <a:lnTo>
                  <a:pt x="366114" y="112627"/>
                </a:lnTo>
                <a:lnTo>
                  <a:pt x="365356" y="133312"/>
                </a:lnTo>
                <a:lnTo>
                  <a:pt x="365153" y="142828"/>
                </a:lnTo>
                <a:lnTo>
                  <a:pt x="365971" y="152030"/>
                </a:lnTo>
                <a:lnTo>
                  <a:pt x="367468" y="161022"/>
                </a:lnTo>
                <a:lnTo>
                  <a:pt x="371672" y="177681"/>
                </a:lnTo>
                <a:lnTo>
                  <a:pt x="376716" y="191435"/>
                </a:lnTo>
                <a:lnTo>
                  <a:pt x="387212" y="206437"/>
                </a:lnTo>
                <a:lnTo>
                  <a:pt x="400450" y="220726"/>
                </a:lnTo>
                <a:lnTo>
                  <a:pt x="412683" y="230251"/>
                </a:lnTo>
                <a:lnTo>
                  <a:pt x="424470" y="237660"/>
                </a:lnTo>
                <a:lnTo>
                  <a:pt x="436059" y="244127"/>
                </a:lnTo>
                <a:lnTo>
                  <a:pt x="447559" y="250177"/>
                </a:lnTo>
                <a:lnTo>
                  <a:pt x="459021" y="253500"/>
                </a:lnTo>
                <a:lnTo>
                  <a:pt x="470465" y="254978"/>
                </a:lnTo>
                <a:lnTo>
                  <a:pt x="476184" y="255371"/>
                </a:lnTo>
                <a:lnTo>
                  <a:pt x="493336" y="256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9"/>
          <p:cNvSpPr/>
          <p:nvPr/>
        </p:nvSpPr>
        <p:spPr>
          <a:xfrm>
            <a:off x="5747048" y="4603432"/>
            <a:ext cx="211957" cy="257176"/>
          </a:xfrm>
          <a:custGeom>
            <a:avLst/>
            <a:gdLst/>
            <a:ahLst/>
            <a:cxnLst/>
            <a:rect l="0" t="0" r="0" b="0"/>
            <a:pathLst>
              <a:path w="211957" h="257176">
                <a:moveTo>
                  <a:pt x="93681" y="0"/>
                </a:moveTo>
                <a:lnTo>
                  <a:pt x="80029" y="0"/>
                </a:lnTo>
                <a:lnTo>
                  <a:pt x="75055" y="953"/>
                </a:lnTo>
                <a:lnTo>
                  <a:pt x="70786" y="2540"/>
                </a:lnTo>
                <a:lnTo>
                  <a:pt x="66988" y="4551"/>
                </a:lnTo>
                <a:lnTo>
                  <a:pt x="63503" y="7797"/>
                </a:lnTo>
                <a:lnTo>
                  <a:pt x="60228" y="11865"/>
                </a:lnTo>
                <a:lnTo>
                  <a:pt x="57091" y="16483"/>
                </a:lnTo>
                <a:lnTo>
                  <a:pt x="53096" y="20514"/>
                </a:lnTo>
                <a:lnTo>
                  <a:pt x="48527" y="24153"/>
                </a:lnTo>
                <a:lnTo>
                  <a:pt x="43576" y="27532"/>
                </a:lnTo>
                <a:lnTo>
                  <a:pt x="39323" y="31690"/>
                </a:lnTo>
                <a:lnTo>
                  <a:pt x="35535" y="36367"/>
                </a:lnTo>
                <a:lnTo>
                  <a:pt x="32057" y="41390"/>
                </a:lnTo>
                <a:lnTo>
                  <a:pt x="27834" y="48548"/>
                </a:lnTo>
                <a:lnTo>
                  <a:pt x="23113" y="57130"/>
                </a:lnTo>
                <a:lnTo>
                  <a:pt x="18061" y="66662"/>
                </a:lnTo>
                <a:lnTo>
                  <a:pt x="13740" y="75874"/>
                </a:lnTo>
                <a:lnTo>
                  <a:pt x="9907" y="84873"/>
                </a:lnTo>
                <a:lnTo>
                  <a:pt x="6400" y="93729"/>
                </a:lnTo>
                <a:lnTo>
                  <a:pt x="4061" y="101538"/>
                </a:lnTo>
                <a:lnTo>
                  <a:pt x="2502" y="108650"/>
                </a:lnTo>
                <a:lnTo>
                  <a:pt x="0" y="124649"/>
                </a:lnTo>
                <a:lnTo>
                  <a:pt x="747" y="126914"/>
                </a:lnTo>
                <a:lnTo>
                  <a:pt x="4118" y="131972"/>
                </a:lnTo>
                <a:lnTo>
                  <a:pt x="6350" y="133701"/>
                </a:lnTo>
                <a:lnTo>
                  <a:pt x="8790" y="134854"/>
                </a:lnTo>
                <a:lnTo>
                  <a:pt x="14042" y="136135"/>
                </a:lnTo>
                <a:lnTo>
                  <a:pt x="19551" y="136705"/>
                </a:lnTo>
                <a:lnTo>
                  <a:pt x="25175" y="136958"/>
                </a:lnTo>
                <a:lnTo>
                  <a:pt x="31801" y="137070"/>
                </a:lnTo>
                <a:lnTo>
                  <a:pt x="41097" y="137120"/>
                </a:lnTo>
                <a:lnTo>
                  <a:pt x="49100" y="136181"/>
                </a:lnTo>
                <a:lnTo>
                  <a:pt x="59198" y="134603"/>
                </a:lnTo>
                <a:lnTo>
                  <a:pt x="83118" y="130308"/>
                </a:lnTo>
                <a:lnTo>
                  <a:pt x="109624" y="125225"/>
                </a:lnTo>
                <a:lnTo>
                  <a:pt x="120503" y="123488"/>
                </a:lnTo>
                <a:lnTo>
                  <a:pt x="129660" y="122331"/>
                </a:lnTo>
                <a:lnTo>
                  <a:pt x="137669" y="121559"/>
                </a:lnTo>
                <a:lnTo>
                  <a:pt x="144914" y="121044"/>
                </a:lnTo>
                <a:lnTo>
                  <a:pt x="151650" y="120701"/>
                </a:lnTo>
                <a:lnTo>
                  <a:pt x="158044" y="120473"/>
                </a:lnTo>
                <a:lnTo>
                  <a:pt x="164213" y="121273"/>
                </a:lnTo>
                <a:lnTo>
                  <a:pt x="170230" y="122758"/>
                </a:lnTo>
                <a:lnTo>
                  <a:pt x="176146" y="124702"/>
                </a:lnTo>
                <a:lnTo>
                  <a:pt x="181043" y="126949"/>
                </a:lnTo>
                <a:lnTo>
                  <a:pt x="185260" y="129401"/>
                </a:lnTo>
                <a:lnTo>
                  <a:pt x="189024" y="131987"/>
                </a:lnTo>
                <a:lnTo>
                  <a:pt x="192485" y="134664"/>
                </a:lnTo>
                <a:lnTo>
                  <a:pt x="198872" y="140178"/>
                </a:lnTo>
                <a:lnTo>
                  <a:pt x="204885" y="145804"/>
                </a:lnTo>
                <a:lnTo>
                  <a:pt x="207822" y="148638"/>
                </a:lnTo>
                <a:lnTo>
                  <a:pt x="209781" y="151480"/>
                </a:lnTo>
                <a:lnTo>
                  <a:pt x="211956" y="157177"/>
                </a:lnTo>
                <a:lnTo>
                  <a:pt x="211584" y="160982"/>
                </a:lnTo>
                <a:lnTo>
                  <a:pt x="210383" y="165424"/>
                </a:lnTo>
                <a:lnTo>
                  <a:pt x="208630" y="170290"/>
                </a:lnTo>
                <a:lnTo>
                  <a:pt x="204143" y="178237"/>
                </a:lnTo>
                <a:lnTo>
                  <a:pt x="201612" y="181690"/>
                </a:lnTo>
                <a:lnTo>
                  <a:pt x="188949" y="200202"/>
                </a:lnTo>
                <a:lnTo>
                  <a:pt x="183863" y="205858"/>
                </a:lnTo>
                <a:lnTo>
                  <a:pt x="178568" y="210581"/>
                </a:lnTo>
                <a:lnTo>
                  <a:pt x="173132" y="214682"/>
                </a:lnTo>
                <a:lnTo>
                  <a:pt x="167604" y="218369"/>
                </a:lnTo>
                <a:lnTo>
                  <a:pt x="162013" y="221780"/>
                </a:lnTo>
                <a:lnTo>
                  <a:pt x="156381" y="225006"/>
                </a:lnTo>
                <a:lnTo>
                  <a:pt x="139963" y="233670"/>
                </a:lnTo>
                <a:lnTo>
                  <a:pt x="130251" y="238648"/>
                </a:lnTo>
                <a:lnTo>
                  <a:pt x="118061" y="242918"/>
                </a:lnTo>
                <a:lnTo>
                  <a:pt x="104220" y="246718"/>
                </a:lnTo>
                <a:lnTo>
                  <a:pt x="89277" y="250204"/>
                </a:lnTo>
                <a:lnTo>
                  <a:pt x="76458" y="252528"/>
                </a:lnTo>
                <a:lnTo>
                  <a:pt x="65054" y="254076"/>
                </a:lnTo>
                <a:lnTo>
                  <a:pt x="3367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0"/>
          <p:cNvSpPr/>
          <p:nvPr/>
        </p:nvSpPr>
        <p:spPr>
          <a:xfrm>
            <a:off x="972214" y="4432379"/>
            <a:ext cx="984392" cy="710468"/>
          </a:xfrm>
          <a:custGeom>
            <a:avLst/>
            <a:gdLst/>
            <a:ahLst/>
            <a:cxnLst/>
            <a:rect l="0" t="0" r="0" b="0"/>
            <a:pathLst>
              <a:path w="984392" h="710468">
                <a:moveTo>
                  <a:pt x="882303" y="59611"/>
                </a:moveTo>
                <a:lnTo>
                  <a:pt x="853094" y="40985"/>
                </a:lnTo>
                <a:lnTo>
                  <a:pt x="821989" y="25191"/>
                </a:lnTo>
                <a:lnTo>
                  <a:pt x="799375" y="13865"/>
                </a:lnTo>
                <a:lnTo>
                  <a:pt x="777819" y="10704"/>
                </a:lnTo>
                <a:lnTo>
                  <a:pt x="749188" y="8347"/>
                </a:lnTo>
                <a:lnTo>
                  <a:pt x="733552" y="6385"/>
                </a:lnTo>
                <a:lnTo>
                  <a:pt x="703796" y="2617"/>
                </a:lnTo>
                <a:lnTo>
                  <a:pt x="681047" y="943"/>
                </a:lnTo>
                <a:lnTo>
                  <a:pt x="651251" y="198"/>
                </a:lnTo>
                <a:lnTo>
                  <a:pt x="633971" y="0"/>
                </a:lnTo>
                <a:lnTo>
                  <a:pt x="615783" y="820"/>
                </a:lnTo>
                <a:lnTo>
                  <a:pt x="596990" y="2320"/>
                </a:lnTo>
                <a:lnTo>
                  <a:pt x="536146" y="8980"/>
                </a:lnTo>
                <a:lnTo>
                  <a:pt x="514372" y="11570"/>
                </a:lnTo>
                <a:lnTo>
                  <a:pt x="496045" y="14249"/>
                </a:lnTo>
                <a:lnTo>
                  <a:pt x="465523" y="19765"/>
                </a:lnTo>
                <a:lnTo>
                  <a:pt x="422368" y="28225"/>
                </a:lnTo>
                <a:lnTo>
                  <a:pt x="396265" y="36454"/>
                </a:lnTo>
                <a:lnTo>
                  <a:pt x="371964" y="47414"/>
                </a:lnTo>
                <a:lnTo>
                  <a:pt x="348463" y="61810"/>
                </a:lnTo>
                <a:lnTo>
                  <a:pt x="322778" y="80273"/>
                </a:lnTo>
                <a:lnTo>
                  <a:pt x="295488" y="100226"/>
                </a:lnTo>
                <a:lnTo>
                  <a:pt x="267484" y="118620"/>
                </a:lnTo>
                <a:lnTo>
                  <a:pt x="249538" y="132288"/>
                </a:lnTo>
                <a:lnTo>
                  <a:pt x="229002" y="149020"/>
                </a:lnTo>
                <a:lnTo>
                  <a:pt x="206739" y="167794"/>
                </a:lnTo>
                <a:lnTo>
                  <a:pt x="188087" y="184120"/>
                </a:lnTo>
                <a:lnTo>
                  <a:pt x="157203" y="212421"/>
                </a:lnTo>
                <a:lnTo>
                  <a:pt x="118395" y="249774"/>
                </a:lnTo>
                <a:lnTo>
                  <a:pt x="107284" y="262586"/>
                </a:lnTo>
                <a:lnTo>
                  <a:pt x="97018" y="275890"/>
                </a:lnTo>
                <a:lnTo>
                  <a:pt x="68919" y="314828"/>
                </a:lnTo>
                <a:lnTo>
                  <a:pt x="60012" y="326911"/>
                </a:lnTo>
                <a:lnTo>
                  <a:pt x="52169" y="338776"/>
                </a:lnTo>
                <a:lnTo>
                  <a:pt x="45035" y="350496"/>
                </a:lnTo>
                <a:lnTo>
                  <a:pt x="38374" y="362119"/>
                </a:lnTo>
                <a:lnTo>
                  <a:pt x="32029" y="374631"/>
                </a:lnTo>
                <a:lnTo>
                  <a:pt x="25894" y="387734"/>
                </a:lnTo>
                <a:lnTo>
                  <a:pt x="19898" y="401232"/>
                </a:lnTo>
                <a:lnTo>
                  <a:pt x="14949" y="414041"/>
                </a:lnTo>
                <a:lnTo>
                  <a:pt x="10697" y="426390"/>
                </a:lnTo>
                <a:lnTo>
                  <a:pt x="6910" y="438432"/>
                </a:lnTo>
                <a:lnTo>
                  <a:pt x="4385" y="451224"/>
                </a:lnTo>
                <a:lnTo>
                  <a:pt x="2702" y="464514"/>
                </a:lnTo>
                <a:lnTo>
                  <a:pt x="1580" y="478136"/>
                </a:lnTo>
                <a:lnTo>
                  <a:pt x="832" y="491027"/>
                </a:lnTo>
                <a:lnTo>
                  <a:pt x="0" y="515511"/>
                </a:lnTo>
                <a:lnTo>
                  <a:pt x="731" y="527374"/>
                </a:lnTo>
                <a:lnTo>
                  <a:pt x="2171" y="539093"/>
                </a:lnTo>
                <a:lnTo>
                  <a:pt x="4083" y="550716"/>
                </a:lnTo>
                <a:lnTo>
                  <a:pt x="11288" y="571250"/>
                </a:lnTo>
                <a:lnTo>
                  <a:pt x="20840" y="589901"/>
                </a:lnTo>
                <a:lnTo>
                  <a:pt x="31436" y="607715"/>
                </a:lnTo>
                <a:lnTo>
                  <a:pt x="42495" y="625158"/>
                </a:lnTo>
                <a:lnTo>
                  <a:pt x="48111" y="633810"/>
                </a:lnTo>
                <a:lnTo>
                  <a:pt x="64511" y="648503"/>
                </a:lnTo>
                <a:lnTo>
                  <a:pt x="95164" y="667485"/>
                </a:lnTo>
                <a:lnTo>
                  <a:pt x="118126" y="679344"/>
                </a:lnTo>
                <a:lnTo>
                  <a:pt x="144206" y="690966"/>
                </a:lnTo>
                <a:lnTo>
                  <a:pt x="174213" y="699940"/>
                </a:lnTo>
                <a:lnTo>
                  <a:pt x="190215" y="703667"/>
                </a:lnTo>
                <a:lnTo>
                  <a:pt x="220696" y="707808"/>
                </a:lnTo>
                <a:lnTo>
                  <a:pt x="251070" y="709648"/>
                </a:lnTo>
                <a:lnTo>
                  <a:pt x="283620" y="710467"/>
                </a:lnTo>
                <a:lnTo>
                  <a:pt x="300301" y="709732"/>
                </a:lnTo>
                <a:lnTo>
                  <a:pt x="317137" y="708290"/>
                </a:lnTo>
                <a:lnTo>
                  <a:pt x="352035" y="704148"/>
                </a:lnTo>
                <a:lnTo>
                  <a:pt x="389771" y="699131"/>
                </a:lnTo>
                <a:lnTo>
                  <a:pt x="408216" y="695508"/>
                </a:lnTo>
                <a:lnTo>
                  <a:pt x="426227" y="691187"/>
                </a:lnTo>
                <a:lnTo>
                  <a:pt x="443950" y="686402"/>
                </a:lnTo>
                <a:lnTo>
                  <a:pt x="478882" y="676004"/>
                </a:lnTo>
                <a:lnTo>
                  <a:pt x="496198" y="670565"/>
                </a:lnTo>
                <a:lnTo>
                  <a:pt x="514410" y="664081"/>
                </a:lnTo>
                <a:lnTo>
                  <a:pt x="570944" y="642255"/>
                </a:lnTo>
                <a:lnTo>
                  <a:pt x="606761" y="629396"/>
                </a:lnTo>
                <a:lnTo>
                  <a:pt x="624314" y="621395"/>
                </a:lnTo>
                <a:lnTo>
                  <a:pt x="641730" y="612251"/>
                </a:lnTo>
                <a:lnTo>
                  <a:pt x="659056" y="602345"/>
                </a:lnTo>
                <a:lnTo>
                  <a:pt x="693547" y="583719"/>
                </a:lnTo>
                <a:lnTo>
                  <a:pt x="710746" y="574751"/>
                </a:lnTo>
                <a:lnTo>
                  <a:pt x="726974" y="564963"/>
                </a:lnTo>
                <a:lnTo>
                  <a:pt x="757705" y="543926"/>
                </a:lnTo>
                <a:lnTo>
                  <a:pt x="787239" y="521877"/>
                </a:lnTo>
                <a:lnTo>
                  <a:pt x="801782" y="510664"/>
                </a:lnTo>
                <a:lnTo>
                  <a:pt x="815287" y="498425"/>
                </a:lnTo>
                <a:lnTo>
                  <a:pt x="828101" y="485503"/>
                </a:lnTo>
                <a:lnTo>
                  <a:pt x="840453" y="472127"/>
                </a:lnTo>
                <a:lnTo>
                  <a:pt x="852498" y="458446"/>
                </a:lnTo>
                <a:lnTo>
                  <a:pt x="876041" y="430546"/>
                </a:lnTo>
                <a:lnTo>
                  <a:pt x="910716" y="388063"/>
                </a:lnTo>
                <a:lnTo>
                  <a:pt x="920295" y="373829"/>
                </a:lnTo>
                <a:lnTo>
                  <a:pt x="928586" y="359577"/>
                </a:lnTo>
                <a:lnTo>
                  <a:pt x="936018" y="345313"/>
                </a:lnTo>
                <a:lnTo>
                  <a:pt x="951896" y="316765"/>
                </a:lnTo>
                <a:lnTo>
                  <a:pt x="960131" y="302484"/>
                </a:lnTo>
                <a:lnTo>
                  <a:pt x="966573" y="288201"/>
                </a:lnTo>
                <a:lnTo>
                  <a:pt x="971821" y="273917"/>
                </a:lnTo>
                <a:lnTo>
                  <a:pt x="976272" y="259632"/>
                </a:lnTo>
                <a:lnTo>
                  <a:pt x="979238" y="245346"/>
                </a:lnTo>
                <a:lnTo>
                  <a:pt x="981217" y="231059"/>
                </a:lnTo>
                <a:lnTo>
                  <a:pt x="982535" y="216772"/>
                </a:lnTo>
                <a:lnTo>
                  <a:pt x="983415" y="202485"/>
                </a:lnTo>
                <a:lnTo>
                  <a:pt x="984391" y="173910"/>
                </a:lnTo>
                <a:lnTo>
                  <a:pt x="982747" y="160575"/>
                </a:lnTo>
                <a:lnTo>
                  <a:pt x="979746" y="147875"/>
                </a:lnTo>
                <a:lnTo>
                  <a:pt x="975840" y="135599"/>
                </a:lnTo>
                <a:lnTo>
                  <a:pt x="963880" y="114338"/>
                </a:lnTo>
                <a:lnTo>
                  <a:pt x="948087" y="95364"/>
                </a:lnTo>
                <a:lnTo>
                  <a:pt x="928368" y="77406"/>
                </a:lnTo>
                <a:lnTo>
                  <a:pt x="906904" y="62440"/>
                </a:lnTo>
                <a:lnTo>
                  <a:pt x="883712" y="49438"/>
                </a:lnTo>
                <a:lnTo>
                  <a:pt x="857529" y="37309"/>
                </a:lnTo>
                <a:lnTo>
                  <a:pt x="830017" y="28109"/>
                </a:lnTo>
                <a:lnTo>
                  <a:pt x="800010" y="21797"/>
                </a:lnTo>
                <a:lnTo>
                  <a:pt x="782674" y="20115"/>
                </a:lnTo>
                <a:lnTo>
                  <a:pt x="764448" y="18992"/>
                </a:lnTo>
                <a:lnTo>
                  <a:pt x="746583" y="19197"/>
                </a:lnTo>
                <a:lnTo>
                  <a:pt x="728958" y="20286"/>
                </a:lnTo>
                <a:lnTo>
                  <a:pt x="711493" y="21964"/>
                </a:lnTo>
                <a:lnTo>
                  <a:pt x="674307" y="26368"/>
                </a:lnTo>
                <a:lnTo>
                  <a:pt x="655057" y="28877"/>
                </a:lnTo>
                <a:lnTo>
                  <a:pt x="637461" y="32454"/>
                </a:lnTo>
                <a:lnTo>
                  <a:pt x="620967" y="36743"/>
                </a:lnTo>
                <a:lnTo>
                  <a:pt x="547975" y="68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91</TotalTime>
  <Words>461</Words>
  <Application>Microsoft Office PowerPoint</Application>
  <PresentationFormat>On-screen Show (4:3)</PresentationFormat>
  <Paragraphs>75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Perpendicular Lines</vt:lpstr>
      <vt:lpstr>Objectives</vt:lpstr>
      <vt:lpstr>Classify each of the statements as true or false.</vt:lpstr>
      <vt:lpstr>Find the measure of a complement and a supplement of angle A.</vt:lpstr>
      <vt:lpstr>9. Two complementary angles have measures in the ration 2:4. What is the measure of the larger angle?</vt:lpstr>
      <vt:lpstr>10. Two congruent angles are complementary. What is the measure of each angle?</vt:lpstr>
      <vt:lpstr>11. If line AB and line CD intersect at E, m angle AEC = 3x, and m angle BED = (5x - 6), find the value of x, andthe measure of each angle.</vt:lpstr>
      <vt:lpstr>12. The measure of two supplementary angles are in the ration 2:7. Find the measure of the smaller angle.</vt:lpstr>
      <vt:lpstr>13. If  angle C is the complement of  angle A, and angle S is the supplement of angle A, which statement is always true?</vt:lpstr>
      <vt:lpstr>Slide 10</vt:lpstr>
      <vt:lpstr>Slide 11</vt:lpstr>
      <vt:lpstr>Slide 12</vt:lpstr>
      <vt:lpstr>Slide 13</vt:lpstr>
      <vt:lpstr>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13</cp:revision>
  <dcterms:created xsi:type="dcterms:W3CDTF">2009-09-23T14:29:18Z</dcterms:created>
  <dcterms:modified xsi:type="dcterms:W3CDTF">2009-09-23T16:47:44Z</dcterms:modified>
</cp:coreProperties>
</file>